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  <p:sldMasterId id="2147483682" r:id="rId17"/>
    <p:sldMasterId id="2147483684" r:id="rId18"/>
    <p:sldMasterId id="2147483686" r:id="rId19"/>
    <p:sldMasterId id="2147483691" r:id="rId20"/>
  </p:sldMasterIdLst>
  <p:notesMasterIdLst>
    <p:notesMasterId r:id="rId24"/>
  </p:notesMasterIdLst>
  <p:sldIdLst>
    <p:sldId id="256" r:id="rId21"/>
    <p:sldId id="257" r:id="rId22"/>
    <p:sldId id="270" r:id="rId23"/>
  </p:sldIdLst>
  <p:sldSz cx="10333038" cy="820896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626" y="180"/>
      </p:cViewPr>
      <p:guideLst>
        <p:guide orient="horz" pos="2585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BEE69B67-A139-4C34-B15A-4663FB17CFD5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642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35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/>
          <p:nvPr/>
        </p:nvPicPr>
        <p:blipFill>
          <a:blip r:embed="rId2"/>
          <a:srcRect l="35927" t="16755" r="3986" b="11972"/>
          <a:stretch/>
        </p:blipFill>
        <p:spPr>
          <a:xfrm>
            <a:off x="15120" y="878400"/>
            <a:ext cx="10294200" cy="7330320"/>
          </a:xfrm>
          <a:prstGeom prst="rect">
            <a:avLst/>
          </a:prstGeom>
          <a:ln w="0">
            <a:noFill/>
          </a:ln>
        </p:spPr>
      </p:pic>
      <p:sp>
        <p:nvSpPr>
          <p:cNvPr id="69" name="CustomShape 46"/>
          <p:cNvSpPr/>
          <p:nvPr/>
        </p:nvSpPr>
        <p:spPr>
          <a:xfrm>
            <a:off x="0" y="-10080"/>
            <a:ext cx="10329480" cy="8881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26640" rIns="53280" bIns="26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ИНФОРМАЦИОННЫЕ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МАТЕРИАЛЫ ПО ОСАДКАМ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НА ТЕРРИТОРИИ ЯРОСЛАВСКОЙ ОБЛАСТИ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(РИСК НАРУШЕНИЯ ЭЛЕКТРОСНАБЖЕНИЯ НА 25-26.12.2025)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70" name="Group 13"/>
          <p:cNvGrpSpPr/>
          <p:nvPr/>
        </p:nvGrpSpPr>
        <p:grpSpPr>
          <a:xfrm>
            <a:off x="7735320" y="3705120"/>
            <a:ext cx="2809440" cy="3707640"/>
            <a:chOff x="7735320" y="3705120"/>
            <a:chExt cx="2809440" cy="3707640"/>
          </a:xfrm>
        </p:grpSpPr>
        <p:grpSp>
          <p:nvGrpSpPr>
            <p:cNvPr id="71" name="Group 14"/>
            <p:cNvGrpSpPr/>
            <p:nvPr/>
          </p:nvGrpSpPr>
          <p:grpSpPr>
            <a:xfrm>
              <a:off x="7735320" y="3705120"/>
              <a:ext cx="2809440" cy="3707640"/>
              <a:chOff x="7735320" y="3705120"/>
              <a:chExt cx="2809440" cy="3707640"/>
            </a:xfrm>
          </p:grpSpPr>
          <p:sp>
            <p:nvSpPr>
              <p:cNvPr id="72" name="CustomShape 47"/>
              <p:cNvSpPr/>
              <p:nvPr/>
            </p:nvSpPr>
            <p:spPr>
              <a:xfrm>
                <a:off x="7940520" y="6586200"/>
                <a:ext cx="1520640" cy="16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73" name="Group 15"/>
              <p:cNvGrpSpPr/>
              <p:nvPr/>
            </p:nvGrpSpPr>
            <p:grpSpPr>
              <a:xfrm>
                <a:off x="7735320" y="3705120"/>
                <a:ext cx="2809440" cy="3707640"/>
                <a:chOff x="7735320" y="3705120"/>
                <a:chExt cx="2809440" cy="3707640"/>
              </a:xfrm>
            </p:grpSpPr>
            <p:grpSp>
              <p:nvGrpSpPr>
                <p:cNvPr id="74" name="Group 18"/>
                <p:cNvGrpSpPr/>
                <p:nvPr/>
              </p:nvGrpSpPr>
              <p:grpSpPr>
                <a:xfrm>
                  <a:off x="7735320" y="3705120"/>
                  <a:ext cx="2809440" cy="3707640"/>
                  <a:chOff x="7735320" y="3705120"/>
                  <a:chExt cx="2809440" cy="3707640"/>
                </a:xfrm>
              </p:grpSpPr>
              <p:sp>
                <p:nvSpPr>
                  <p:cNvPr id="75" name="CustomShape 48"/>
                  <p:cNvSpPr/>
                  <p:nvPr/>
                </p:nvSpPr>
                <p:spPr>
                  <a:xfrm>
                    <a:off x="7735320" y="3757680"/>
                    <a:ext cx="2563560" cy="3655080"/>
                  </a:xfrm>
                  <a:prstGeom prst="rect">
                    <a:avLst/>
                  </a:prstGeom>
                  <a:solidFill>
                    <a:schemeClr val="lt1"/>
                  </a:solidFill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76" name="CustomShape 49"/>
                  <p:cNvSpPr/>
                  <p:nvPr/>
                </p:nvSpPr>
                <p:spPr>
                  <a:xfrm>
                    <a:off x="8286840" y="6238440"/>
                    <a:ext cx="206244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прогноз нарушения ЛЭП (УГМС) 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77" name="CustomShape 50"/>
                  <p:cNvSpPr/>
                  <p:nvPr/>
                </p:nvSpPr>
                <p:spPr>
                  <a:xfrm>
                    <a:off x="8379720" y="3705120"/>
                    <a:ext cx="180144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1" i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78" name="CustomShape 51"/>
                  <p:cNvSpPr/>
                  <p:nvPr/>
                </p:nvSpPr>
                <p:spPr>
                  <a:xfrm>
                    <a:off x="8250120" y="6718320"/>
                    <a:ext cx="1805400" cy="212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79" name="CustomShape 52"/>
                  <p:cNvSpPr/>
                  <p:nvPr/>
                </p:nvSpPr>
                <p:spPr>
                  <a:xfrm>
                    <a:off x="7887240" y="7205040"/>
                    <a:ext cx="638280" cy="196200"/>
                  </a:xfrm>
                  <a:prstGeom prst="rect">
                    <a:avLst/>
                  </a:prstGeom>
                  <a:solidFill>
                    <a:schemeClr val="lt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7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Ярославль</a:t>
                    </a:r>
                    <a:endParaRPr lang="ru-RU" sz="7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0" name="CustomShape 53"/>
                  <p:cNvSpPr/>
                  <p:nvPr/>
                </p:nvSpPr>
                <p:spPr>
                  <a:xfrm>
                    <a:off x="7935120" y="6293160"/>
                    <a:ext cx="332640" cy="206280"/>
                  </a:xfrm>
                  <a:custGeom>
                    <a:avLst/>
                    <a:gdLst>
                      <a:gd name="textAreaLeft" fmla="*/ 0 w 332640"/>
                      <a:gd name="textAreaRight" fmla="*/ 360000 w 332640"/>
                      <a:gd name="textAreaTop" fmla="*/ 0 h 206280"/>
                      <a:gd name="textAreaBottom" fmla="*/ 233640 h 206280"/>
                    </a:gdLst>
                    <a:ahLst/>
                    <a:cxn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 w="25560">
                    <a:solidFill>
                      <a:srgbClr val="FF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81" name="CustomShape 54"/>
                  <p:cNvSpPr/>
                  <p:nvPr/>
                </p:nvSpPr>
                <p:spPr>
                  <a:xfrm>
                    <a:off x="7830360" y="6571440"/>
                    <a:ext cx="564480" cy="126360"/>
                  </a:xfrm>
                  <a:prstGeom prst="rect">
                    <a:avLst/>
                  </a:prstGeom>
                  <a:solidFill>
                    <a:srgbClr val="FFFF00"/>
                  </a:solidFill>
                  <a:ln w="2556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321/15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2" name="CustomShape 55"/>
                  <p:cNvSpPr/>
                  <p:nvPr/>
                </p:nvSpPr>
                <p:spPr>
                  <a:xfrm>
                    <a:off x="8406720" y="7163640"/>
                    <a:ext cx="205884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3" name="CustomShape 56"/>
                  <p:cNvSpPr/>
                  <p:nvPr/>
                </p:nvSpPr>
                <p:spPr>
                  <a:xfrm>
                    <a:off x="8411040" y="4823280"/>
                    <a:ext cx="21337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линии электропередач 110 кВт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4" name="CustomShape 57"/>
                  <p:cNvSpPr/>
                  <p:nvPr/>
                </p:nvSpPr>
                <p:spPr>
                  <a:xfrm>
                    <a:off x="8362800" y="6549840"/>
                    <a:ext cx="21366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5" name="CustomShape 58"/>
                  <p:cNvSpPr/>
                  <p:nvPr/>
                </p:nvSpPr>
                <p:spPr>
                  <a:xfrm>
                    <a:off x="8612280" y="4097160"/>
                    <a:ext cx="70056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осадки, мм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86" name="CustomShape 59"/>
                <p:cNvSpPr/>
                <p:nvPr/>
              </p:nvSpPr>
              <p:spPr>
                <a:xfrm>
                  <a:off x="8002800" y="7022160"/>
                  <a:ext cx="224280" cy="120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560">
                  <a:solidFill>
                    <a:srgbClr val="000000"/>
                  </a:solidFill>
                  <a:miter/>
                </a:ln>
                <a:effectLst>
                  <a:outerShdw blurRad="50760" dist="37674" dir="27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60%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87" name="CustomShape 60"/>
                <p:cNvSpPr/>
                <p:nvPr/>
              </p:nvSpPr>
              <p:spPr>
                <a:xfrm>
                  <a:off x="8423640" y="6978960"/>
                  <a:ext cx="187020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 - износ электроэнергетических систем 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88" name="CustomShape 61"/>
                <p:cNvSpPr/>
                <p:nvPr/>
              </p:nvSpPr>
              <p:spPr>
                <a:xfrm>
                  <a:off x="7830360" y="6831720"/>
                  <a:ext cx="574920" cy="101160"/>
                </a:xfrm>
                <a:prstGeom prst="rect">
                  <a:avLst/>
                </a:prstGeom>
                <a:solidFill>
                  <a:srgbClr val="92D05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Calibri"/>
                      <a:ea typeface="DejaVu Sans"/>
                    </a:rPr>
                    <a:t>19/330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89" name="CustomShape 62"/>
                <p:cNvSpPr/>
                <p:nvPr/>
              </p:nvSpPr>
              <p:spPr>
                <a:xfrm>
                  <a:off x="8377920" y="6773040"/>
                  <a:ext cx="149868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1200" rIns="127800" bIns="612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- кол-во домов /населения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90" name="CustomShape 63"/>
              <p:cNvSpPr/>
              <p:nvPr/>
            </p:nvSpPr>
            <p:spPr>
              <a:xfrm>
                <a:off x="8307360" y="5565600"/>
                <a:ext cx="156924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1" name="CustomShape 64"/>
              <p:cNvSpPr/>
              <p:nvPr/>
            </p:nvSpPr>
            <p:spPr>
              <a:xfrm>
                <a:off x="7900560" y="5597280"/>
                <a:ext cx="37008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15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2" name="CustomShape 65"/>
              <p:cNvSpPr/>
              <p:nvPr/>
            </p:nvSpPr>
            <p:spPr>
              <a:xfrm>
                <a:off x="7912800" y="5897160"/>
                <a:ext cx="35784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3" name="CustomShape 66"/>
              <p:cNvSpPr/>
              <p:nvPr/>
            </p:nvSpPr>
            <p:spPr>
              <a:xfrm>
                <a:off x="8349480" y="5883840"/>
                <a:ext cx="138168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94" name="Рисунок 2_ 4"/>
            <p:cNvPicPr/>
            <p:nvPr/>
          </p:nvPicPr>
          <p:blipFill>
            <a:blip r:embed="rId3"/>
            <a:stretch/>
          </p:blipFill>
          <p:spPr>
            <a:xfrm>
              <a:off x="7887240" y="4388760"/>
              <a:ext cx="576720" cy="116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Рисунок 4_ 4"/>
            <p:cNvPicPr/>
            <p:nvPr/>
          </p:nvPicPr>
          <p:blipFill>
            <a:blip r:embed="rId4"/>
            <a:stretch/>
          </p:blipFill>
          <p:spPr>
            <a:xfrm>
              <a:off x="7885080" y="3933720"/>
              <a:ext cx="2154960" cy="175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6" name="CustomShape 67"/>
          <p:cNvSpPr/>
          <p:nvPr/>
        </p:nvSpPr>
        <p:spPr>
          <a:xfrm>
            <a:off x="8532360" y="7552440"/>
            <a:ext cx="176832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15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15:15 06.04.2025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Исп.О.А. Жилова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CustomShape 68"/>
          <p:cNvSpPr/>
          <p:nvPr/>
        </p:nvSpPr>
        <p:spPr>
          <a:xfrm>
            <a:off x="8532360" y="7552440"/>
            <a:ext cx="176832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15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13:00 25.12.2025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Исп.О.А. Жилова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372360" y="1094040"/>
            <a:ext cx="755640" cy="1312920"/>
          </a:xfrm>
          <a:custGeom>
            <a:avLst/>
            <a:gdLst>
              <a:gd name="textAreaLeft" fmla="*/ 0 w 755640"/>
              <a:gd name="textAreaRight" fmla="*/ 780480 w 755640"/>
              <a:gd name="textAreaTop" fmla="*/ 0 h 1312920"/>
              <a:gd name="textAreaBottom" fmla="*/ 1337760 h 1312920"/>
            </a:gdLst>
            <a:ahLst/>
            <a:cxnLst/>
            <a:rect l="textAreaLeft" t="textAreaTop" r="textAreaRight" b="textAreaBottom"/>
            <a:pathLst>
              <a:path w="700601" h="832169">
                <a:moveTo>
                  <a:pt x="424308" y="618371"/>
                </a:moveTo>
                <a:lnTo>
                  <a:pt x="355234" y="815723"/>
                </a:lnTo>
                <a:lnTo>
                  <a:pt x="335499" y="786120"/>
                </a:lnTo>
                <a:lnTo>
                  <a:pt x="302607" y="832169"/>
                </a:lnTo>
                <a:lnTo>
                  <a:pt x="269715" y="795988"/>
                </a:lnTo>
                <a:lnTo>
                  <a:pt x="223666" y="812434"/>
                </a:lnTo>
                <a:lnTo>
                  <a:pt x="138147" y="812434"/>
                </a:lnTo>
                <a:lnTo>
                  <a:pt x="118411" y="769674"/>
                </a:lnTo>
                <a:lnTo>
                  <a:pt x="49338" y="763096"/>
                </a:lnTo>
                <a:lnTo>
                  <a:pt x="16446" y="720336"/>
                </a:lnTo>
                <a:lnTo>
                  <a:pt x="19735" y="647974"/>
                </a:lnTo>
                <a:lnTo>
                  <a:pt x="75652" y="680866"/>
                </a:lnTo>
                <a:lnTo>
                  <a:pt x="115122" y="641395"/>
                </a:lnTo>
                <a:lnTo>
                  <a:pt x="72362" y="585479"/>
                </a:lnTo>
                <a:lnTo>
                  <a:pt x="16446" y="585479"/>
                </a:lnTo>
                <a:lnTo>
                  <a:pt x="0" y="549297"/>
                </a:lnTo>
                <a:lnTo>
                  <a:pt x="32892" y="476935"/>
                </a:lnTo>
                <a:lnTo>
                  <a:pt x="121701" y="476935"/>
                </a:lnTo>
                <a:lnTo>
                  <a:pt x="144725" y="526273"/>
                </a:lnTo>
                <a:lnTo>
                  <a:pt x="184196" y="526273"/>
                </a:lnTo>
                <a:lnTo>
                  <a:pt x="177617" y="453910"/>
                </a:lnTo>
                <a:lnTo>
                  <a:pt x="220377" y="417729"/>
                </a:lnTo>
                <a:lnTo>
                  <a:pt x="240112" y="348656"/>
                </a:lnTo>
                <a:lnTo>
                  <a:pt x="226955" y="236823"/>
                </a:lnTo>
                <a:lnTo>
                  <a:pt x="246690" y="184195"/>
                </a:lnTo>
                <a:lnTo>
                  <a:pt x="319053" y="190774"/>
                </a:lnTo>
                <a:lnTo>
                  <a:pt x="401283" y="26313"/>
                </a:lnTo>
                <a:lnTo>
                  <a:pt x="427597" y="16446"/>
                </a:lnTo>
                <a:lnTo>
                  <a:pt x="486803" y="59205"/>
                </a:lnTo>
                <a:lnTo>
                  <a:pt x="513116" y="62495"/>
                </a:lnTo>
                <a:lnTo>
                  <a:pt x="542719" y="16446"/>
                </a:lnTo>
                <a:lnTo>
                  <a:pt x="588768" y="23024"/>
                </a:lnTo>
                <a:lnTo>
                  <a:pt x="618371" y="0"/>
                </a:lnTo>
                <a:lnTo>
                  <a:pt x="628239" y="65784"/>
                </a:lnTo>
                <a:lnTo>
                  <a:pt x="664420" y="88808"/>
                </a:lnTo>
                <a:lnTo>
                  <a:pt x="700601" y="108543"/>
                </a:lnTo>
                <a:lnTo>
                  <a:pt x="661131" y="174328"/>
                </a:lnTo>
                <a:lnTo>
                  <a:pt x="572322" y="197352"/>
                </a:lnTo>
                <a:lnTo>
                  <a:pt x="562455" y="246690"/>
                </a:lnTo>
                <a:lnTo>
                  <a:pt x="588768" y="276293"/>
                </a:lnTo>
                <a:lnTo>
                  <a:pt x="555876" y="315764"/>
                </a:lnTo>
                <a:lnTo>
                  <a:pt x="592057" y="338788"/>
                </a:lnTo>
                <a:lnTo>
                  <a:pt x="559165" y="368391"/>
                </a:lnTo>
                <a:lnTo>
                  <a:pt x="578901" y="407861"/>
                </a:lnTo>
                <a:lnTo>
                  <a:pt x="552587" y="447332"/>
                </a:lnTo>
                <a:lnTo>
                  <a:pt x="575611" y="522984"/>
                </a:lnTo>
                <a:lnTo>
                  <a:pt x="546008" y="572322"/>
                </a:lnTo>
                <a:lnTo>
                  <a:pt x="513116" y="542719"/>
                </a:lnTo>
                <a:lnTo>
                  <a:pt x="516406" y="582189"/>
                </a:lnTo>
                <a:lnTo>
                  <a:pt x="483514" y="595346"/>
                </a:lnTo>
                <a:lnTo>
                  <a:pt x="424308" y="61837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9" name="CustomShape 1"/>
          <p:cNvSpPr/>
          <p:nvPr/>
        </p:nvSpPr>
        <p:spPr>
          <a:xfrm>
            <a:off x="5296320" y="1108800"/>
            <a:ext cx="757080" cy="1314360"/>
          </a:xfrm>
          <a:custGeom>
            <a:avLst/>
            <a:gdLst>
              <a:gd name="textAreaLeft" fmla="*/ 0 w 757080"/>
              <a:gd name="textAreaRight" fmla="*/ 780480 w 757080"/>
              <a:gd name="textAreaTop" fmla="*/ 0 h 1314360"/>
              <a:gd name="textAreaBottom" fmla="*/ 1337760 h 1314360"/>
            </a:gdLst>
            <a:ahLst/>
            <a:cxnLst/>
            <a:rect l="textAreaLeft" t="textAreaTop" r="textAreaRight" b="textAreaBottom"/>
            <a:pathLst>
              <a:path w="700601" h="832169">
                <a:moveTo>
                  <a:pt x="424308" y="618371"/>
                </a:moveTo>
                <a:lnTo>
                  <a:pt x="355234" y="815723"/>
                </a:lnTo>
                <a:lnTo>
                  <a:pt x="335499" y="786120"/>
                </a:lnTo>
                <a:lnTo>
                  <a:pt x="302607" y="832169"/>
                </a:lnTo>
                <a:lnTo>
                  <a:pt x="269715" y="795988"/>
                </a:lnTo>
                <a:lnTo>
                  <a:pt x="223666" y="812434"/>
                </a:lnTo>
                <a:lnTo>
                  <a:pt x="138147" y="812434"/>
                </a:lnTo>
                <a:lnTo>
                  <a:pt x="118411" y="769674"/>
                </a:lnTo>
                <a:lnTo>
                  <a:pt x="49338" y="763096"/>
                </a:lnTo>
                <a:lnTo>
                  <a:pt x="16446" y="720336"/>
                </a:lnTo>
                <a:lnTo>
                  <a:pt x="19735" y="647974"/>
                </a:lnTo>
                <a:lnTo>
                  <a:pt x="75652" y="680866"/>
                </a:lnTo>
                <a:lnTo>
                  <a:pt x="115122" y="641395"/>
                </a:lnTo>
                <a:lnTo>
                  <a:pt x="72362" y="585479"/>
                </a:lnTo>
                <a:lnTo>
                  <a:pt x="16446" y="585479"/>
                </a:lnTo>
                <a:lnTo>
                  <a:pt x="0" y="549297"/>
                </a:lnTo>
                <a:lnTo>
                  <a:pt x="32892" y="476935"/>
                </a:lnTo>
                <a:lnTo>
                  <a:pt x="121701" y="476935"/>
                </a:lnTo>
                <a:lnTo>
                  <a:pt x="144725" y="526273"/>
                </a:lnTo>
                <a:lnTo>
                  <a:pt x="184196" y="526273"/>
                </a:lnTo>
                <a:lnTo>
                  <a:pt x="177617" y="453910"/>
                </a:lnTo>
                <a:lnTo>
                  <a:pt x="220377" y="417729"/>
                </a:lnTo>
                <a:lnTo>
                  <a:pt x="240112" y="348656"/>
                </a:lnTo>
                <a:lnTo>
                  <a:pt x="226955" y="236823"/>
                </a:lnTo>
                <a:lnTo>
                  <a:pt x="246690" y="184195"/>
                </a:lnTo>
                <a:lnTo>
                  <a:pt x="319053" y="190774"/>
                </a:lnTo>
                <a:lnTo>
                  <a:pt x="401283" y="26313"/>
                </a:lnTo>
                <a:lnTo>
                  <a:pt x="427597" y="16446"/>
                </a:lnTo>
                <a:lnTo>
                  <a:pt x="486803" y="59205"/>
                </a:lnTo>
                <a:lnTo>
                  <a:pt x="513116" y="62495"/>
                </a:lnTo>
                <a:lnTo>
                  <a:pt x="542719" y="16446"/>
                </a:lnTo>
                <a:lnTo>
                  <a:pt x="588768" y="23024"/>
                </a:lnTo>
                <a:lnTo>
                  <a:pt x="618371" y="0"/>
                </a:lnTo>
                <a:lnTo>
                  <a:pt x="628239" y="65784"/>
                </a:lnTo>
                <a:lnTo>
                  <a:pt x="664420" y="88808"/>
                </a:lnTo>
                <a:lnTo>
                  <a:pt x="700601" y="108543"/>
                </a:lnTo>
                <a:lnTo>
                  <a:pt x="661131" y="174328"/>
                </a:lnTo>
                <a:lnTo>
                  <a:pt x="572322" y="197352"/>
                </a:lnTo>
                <a:lnTo>
                  <a:pt x="562455" y="246690"/>
                </a:lnTo>
                <a:lnTo>
                  <a:pt x="588768" y="276293"/>
                </a:lnTo>
                <a:lnTo>
                  <a:pt x="555876" y="315764"/>
                </a:lnTo>
                <a:lnTo>
                  <a:pt x="592057" y="338788"/>
                </a:lnTo>
                <a:lnTo>
                  <a:pt x="559165" y="368391"/>
                </a:lnTo>
                <a:lnTo>
                  <a:pt x="578901" y="407861"/>
                </a:lnTo>
                <a:lnTo>
                  <a:pt x="552587" y="447332"/>
                </a:lnTo>
                <a:lnTo>
                  <a:pt x="575611" y="522984"/>
                </a:lnTo>
                <a:lnTo>
                  <a:pt x="546008" y="572322"/>
                </a:lnTo>
                <a:lnTo>
                  <a:pt x="513116" y="542719"/>
                </a:lnTo>
                <a:lnTo>
                  <a:pt x="516406" y="582189"/>
                </a:lnTo>
                <a:lnTo>
                  <a:pt x="483514" y="595346"/>
                </a:lnTo>
                <a:lnTo>
                  <a:pt x="424308" y="61837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6961320" y="1438200"/>
            <a:ext cx="901440" cy="896040"/>
          </a:xfrm>
          <a:custGeom>
            <a:avLst/>
            <a:gdLst>
              <a:gd name="textAreaLeft" fmla="*/ 0 w 901440"/>
              <a:gd name="textAreaRight" fmla="*/ 924840 w 901440"/>
              <a:gd name="textAreaTop" fmla="*/ 0 h 896040"/>
              <a:gd name="textAreaBottom" fmla="*/ 919440 h 89604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6963480" y="1452240"/>
            <a:ext cx="901440" cy="896040"/>
          </a:xfrm>
          <a:custGeom>
            <a:avLst/>
            <a:gdLst>
              <a:gd name="textAreaLeft" fmla="*/ 0 w 901440"/>
              <a:gd name="textAreaRight" fmla="*/ 924840 w 901440"/>
              <a:gd name="textAreaTop" fmla="*/ 0 h 896040"/>
              <a:gd name="textAreaBottom" fmla="*/ 919440 h 89604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3658680" y="6287400"/>
            <a:ext cx="1405440" cy="3646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Переславль-Залесский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CustomShape 6"/>
          <p:cNvSpPr/>
          <p:nvPr/>
        </p:nvSpPr>
        <p:spPr>
          <a:xfrm>
            <a:off x="3836520" y="654228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4" name="CustomShape 7"/>
          <p:cNvSpPr/>
          <p:nvPr/>
        </p:nvSpPr>
        <p:spPr>
          <a:xfrm>
            <a:off x="4178520" y="654228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5164200" y="5757120"/>
            <a:ext cx="98460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Ростовский  р-н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CustomShape 9"/>
          <p:cNvSpPr/>
          <p:nvPr/>
        </p:nvSpPr>
        <p:spPr>
          <a:xfrm>
            <a:off x="5128200" y="5923080"/>
            <a:ext cx="4032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7" name="CustomShape 10"/>
          <p:cNvSpPr/>
          <p:nvPr/>
        </p:nvSpPr>
        <p:spPr>
          <a:xfrm>
            <a:off x="5434920" y="5923080"/>
            <a:ext cx="53316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CustomShape 11"/>
          <p:cNvSpPr/>
          <p:nvPr/>
        </p:nvSpPr>
        <p:spPr>
          <a:xfrm>
            <a:off x="3896640" y="676692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500/167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CustomShape 12"/>
          <p:cNvSpPr/>
          <p:nvPr/>
        </p:nvSpPr>
        <p:spPr>
          <a:xfrm>
            <a:off x="5207040" y="6153480"/>
            <a:ext cx="784800" cy="23688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2145/840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CustomShape 13"/>
          <p:cNvSpPr/>
          <p:nvPr/>
        </p:nvSpPr>
        <p:spPr>
          <a:xfrm>
            <a:off x="4630680" y="6766920"/>
            <a:ext cx="3470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CustomShape 14"/>
          <p:cNvSpPr/>
          <p:nvPr/>
        </p:nvSpPr>
        <p:spPr>
          <a:xfrm>
            <a:off x="6007320" y="615348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CustomShape 15"/>
          <p:cNvSpPr/>
          <p:nvPr/>
        </p:nvSpPr>
        <p:spPr>
          <a:xfrm>
            <a:off x="5207040" y="6410520"/>
            <a:ext cx="939600" cy="156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8120" rIns="168120" bIns="78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14674/59049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CustomShape 16"/>
          <p:cNvSpPr/>
          <p:nvPr/>
        </p:nvSpPr>
        <p:spPr>
          <a:xfrm>
            <a:off x="4056840" y="506556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Борисоглебский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CustomShape 17"/>
          <p:cNvSpPr/>
          <p:nvPr/>
        </p:nvSpPr>
        <p:spPr>
          <a:xfrm>
            <a:off x="4234680" y="521244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5" name="CustomShape 18"/>
          <p:cNvSpPr/>
          <p:nvPr/>
        </p:nvSpPr>
        <p:spPr>
          <a:xfrm>
            <a:off x="4576680" y="521244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CustomShape 19"/>
          <p:cNvSpPr/>
          <p:nvPr/>
        </p:nvSpPr>
        <p:spPr>
          <a:xfrm>
            <a:off x="4294800" y="543708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668/346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CustomShape 20"/>
          <p:cNvSpPr/>
          <p:nvPr/>
        </p:nvSpPr>
        <p:spPr>
          <a:xfrm>
            <a:off x="5028840" y="5437080"/>
            <a:ext cx="3470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CustomShape 21"/>
          <p:cNvSpPr/>
          <p:nvPr/>
        </p:nvSpPr>
        <p:spPr>
          <a:xfrm>
            <a:off x="4294800" y="565380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6252/11377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CustomShape 22"/>
          <p:cNvSpPr/>
          <p:nvPr/>
        </p:nvSpPr>
        <p:spPr>
          <a:xfrm>
            <a:off x="2799000" y="481572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Угличский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CustomShape 23"/>
          <p:cNvSpPr/>
          <p:nvPr/>
        </p:nvSpPr>
        <p:spPr>
          <a:xfrm>
            <a:off x="2976840" y="496260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1" name="CustomShape 24"/>
          <p:cNvSpPr/>
          <p:nvPr/>
        </p:nvSpPr>
        <p:spPr>
          <a:xfrm>
            <a:off x="3318840" y="496260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CustomShape 25"/>
          <p:cNvSpPr/>
          <p:nvPr/>
        </p:nvSpPr>
        <p:spPr>
          <a:xfrm>
            <a:off x="3036960" y="518724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891/510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CustomShape 26"/>
          <p:cNvSpPr/>
          <p:nvPr/>
        </p:nvSpPr>
        <p:spPr>
          <a:xfrm>
            <a:off x="3771000" y="5187240"/>
            <a:ext cx="3470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CustomShape 27"/>
          <p:cNvSpPr/>
          <p:nvPr/>
        </p:nvSpPr>
        <p:spPr>
          <a:xfrm>
            <a:off x="3036960" y="540396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12871/46639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CustomShape 28"/>
          <p:cNvSpPr/>
          <p:nvPr/>
        </p:nvSpPr>
        <p:spPr>
          <a:xfrm>
            <a:off x="6073560" y="5075640"/>
            <a:ext cx="1153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Гаврилов-Ямский 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CustomShape 29"/>
          <p:cNvSpPr/>
          <p:nvPr/>
        </p:nvSpPr>
        <p:spPr>
          <a:xfrm>
            <a:off x="6037560" y="5241600"/>
            <a:ext cx="4032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7" name="CustomShape 30"/>
          <p:cNvSpPr/>
          <p:nvPr/>
        </p:nvSpPr>
        <p:spPr>
          <a:xfrm>
            <a:off x="6344280" y="5241600"/>
            <a:ext cx="4802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CustomShape 31"/>
          <p:cNvSpPr/>
          <p:nvPr/>
        </p:nvSpPr>
        <p:spPr>
          <a:xfrm>
            <a:off x="6116400" y="5472000"/>
            <a:ext cx="708120" cy="23688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491/735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CustomShape 32"/>
          <p:cNvSpPr/>
          <p:nvPr/>
        </p:nvSpPr>
        <p:spPr>
          <a:xfrm>
            <a:off x="6844680" y="547200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67%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CustomShape 33"/>
          <p:cNvSpPr/>
          <p:nvPr/>
        </p:nvSpPr>
        <p:spPr>
          <a:xfrm>
            <a:off x="6116400" y="5729040"/>
            <a:ext cx="885240" cy="2707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9679/24730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CustomShape 34"/>
          <p:cNvSpPr/>
          <p:nvPr/>
        </p:nvSpPr>
        <p:spPr>
          <a:xfrm>
            <a:off x="5121720" y="4286160"/>
            <a:ext cx="1153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Ярославский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CustomShape 35"/>
          <p:cNvSpPr/>
          <p:nvPr/>
        </p:nvSpPr>
        <p:spPr>
          <a:xfrm>
            <a:off x="5428440" y="4416120"/>
            <a:ext cx="5396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CustomShape 36"/>
          <p:cNvSpPr/>
          <p:nvPr/>
        </p:nvSpPr>
        <p:spPr>
          <a:xfrm>
            <a:off x="5084640" y="4646520"/>
            <a:ext cx="824040" cy="23688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2500/1233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CustomShape 37"/>
          <p:cNvSpPr/>
          <p:nvPr/>
        </p:nvSpPr>
        <p:spPr>
          <a:xfrm>
            <a:off x="5928840" y="464652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CustomShape 38"/>
          <p:cNvSpPr/>
          <p:nvPr/>
        </p:nvSpPr>
        <p:spPr>
          <a:xfrm>
            <a:off x="5092560" y="4903560"/>
            <a:ext cx="946080" cy="2232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23027/68336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CustomShape 39"/>
          <p:cNvSpPr/>
          <p:nvPr/>
        </p:nvSpPr>
        <p:spPr>
          <a:xfrm>
            <a:off x="5717880" y="3532680"/>
            <a:ext cx="11530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Ярославль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CustomShape 40"/>
          <p:cNvSpPr/>
          <p:nvPr/>
        </p:nvSpPr>
        <p:spPr>
          <a:xfrm>
            <a:off x="5988600" y="3698640"/>
            <a:ext cx="5194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CustomShape 41"/>
          <p:cNvSpPr/>
          <p:nvPr/>
        </p:nvSpPr>
        <p:spPr>
          <a:xfrm>
            <a:off x="5760720" y="3929040"/>
            <a:ext cx="855720" cy="22572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2500/1500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CustomShape 42"/>
          <p:cNvSpPr/>
          <p:nvPr/>
        </p:nvSpPr>
        <p:spPr>
          <a:xfrm>
            <a:off x="6633000" y="392904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CustomShape 43"/>
          <p:cNvSpPr/>
          <p:nvPr/>
        </p:nvSpPr>
        <p:spPr>
          <a:xfrm>
            <a:off x="5760720" y="4186080"/>
            <a:ext cx="1105920" cy="1486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4520" rIns="168120" bIns="745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19111/572626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CustomShape 44"/>
          <p:cNvSpPr/>
          <p:nvPr/>
        </p:nvSpPr>
        <p:spPr>
          <a:xfrm>
            <a:off x="5137560" y="4413600"/>
            <a:ext cx="4032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2" name="CustomShape 45"/>
          <p:cNvSpPr/>
          <p:nvPr/>
        </p:nvSpPr>
        <p:spPr>
          <a:xfrm>
            <a:off x="5677560" y="3693600"/>
            <a:ext cx="40320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3" name="CustomShape 69"/>
          <p:cNvSpPr/>
          <p:nvPr/>
        </p:nvSpPr>
        <p:spPr>
          <a:xfrm>
            <a:off x="6437160" y="431388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Некрасовский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CustomShape 70"/>
          <p:cNvSpPr/>
          <p:nvPr/>
        </p:nvSpPr>
        <p:spPr>
          <a:xfrm>
            <a:off x="6615000" y="446076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5" name="CustomShape 71"/>
          <p:cNvSpPr/>
          <p:nvPr/>
        </p:nvSpPr>
        <p:spPr>
          <a:xfrm>
            <a:off x="6957000" y="446076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CustomShape 72"/>
          <p:cNvSpPr/>
          <p:nvPr/>
        </p:nvSpPr>
        <p:spPr>
          <a:xfrm>
            <a:off x="6592320" y="4685400"/>
            <a:ext cx="7966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1666/655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CustomShape 73"/>
          <p:cNvSpPr/>
          <p:nvPr/>
        </p:nvSpPr>
        <p:spPr>
          <a:xfrm>
            <a:off x="7409160" y="4685400"/>
            <a:ext cx="3470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CustomShape 74"/>
          <p:cNvSpPr/>
          <p:nvPr/>
        </p:nvSpPr>
        <p:spPr>
          <a:xfrm>
            <a:off x="6675120" y="490212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12483/19863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CustomShape 75"/>
          <p:cNvSpPr/>
          <p:nvPr/>
        </p:nvSpPr>
        <p:spPr>
          <a:xfrm>
            <a:off x="3809160" y="406188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Большесельский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CustomShape 76"/>
          <p:cNvSpPr/>
          <p:nvPr/>
        </p:nvSpPr>
        <p:spPr>
          <a:xfrm>
            <a:off x="3987000" y="420876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1" name="CustomShape 77"/>
          <p:cNvSpPr/>
          <p:nvPr/>
        </p:nvSpPr>
        <p:spPr>
          <a:xfrm>
            <a:off x="4329000" y="420876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CustomShape 78"/>
          <p:cNvSpPr/>
          <p:nvPr/>
        </p:nvSpPr>
        <p:spPr>
          <a:xfrm>
            <a:off x="4049640" y="443340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1159/321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CustomShape 79"/>
          <p:cNvSpPr/>
          <p:nvPr/>
        </p:nvSpPr>
        <p:spPr>
          <a:xfrm>
            <a:off x="4781160" y="4433400"/>
            <a:ext cx="3470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CustomShape 80"/>
          <p:cNvSpPr/>
          <p:nvPr/>
        </p:nvSpPr>
        <p:spPr>
          <a:xfrm>
            <a:off x="4047120" y="465012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5325/9415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CustomShape 81"/>
          <p:cNvSpPr/>
          <p:nvPr/>
        </p:nvSpPr>
        <p:spPr>
          <a:xfrm>
            <a:off x="2727000" y="398988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Мышкинский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CustomShape 82"/>
          <p:cNvSpPr/>
          <p:nvPr/>
        </p:nvSpPr>
        <p:spPr>
          <a:xfrm>
            <a:off x="2904840" y="413676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7" name="CustomShape 83"/>
          <p:cNvSpPr/>
          <p:nvPr/>
        </p:nvSpPr>
        <p:spPr>
          <a:xfrm>
            <a:off x="3246840" y="413676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CustomShape 84"/>
          <p:cNvSpPr/>
          <p:nvPr/>
        </p:nvSpPr>
        <p:spPr>
          <a:xfrm>
            <a:off x="2964960" y="436140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748/253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CustomShape 85"/>
          <p:cNvSpPr/>
          <p:nvPr/>
        </p:nvSpPr>
        <p:spPr>
          <a:xfrm>
            <a:off x="2964960" y="457812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4738/9294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CustomShape 86"/>
          <p:cNvSpPr/>
          <p:nvPr/>
        </p:nvSpPr>
        <p:spPr>
          <a:xfrm>
            <a:off x="2547000" y="312804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Некоузский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CustomShape 87"/>
          <p:cNvSpPr/>
          <p:nvPr/>
        </p:nvSpPr>
        <p:spPr>
          <a:xfrm>
            <a:off x="2724840" y="327492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2" name="CustomShape 88"/>
          <p:cNvSpPr/>
          <p:nvPr/>
        </p:nvSpPr>
        <p:spPr>
          <a:xfrm>
            <a:off x="3066840" y="327492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CustomShape 89"/>
          <p:cNvSpPr/>
          <p:nvPr/>
        </p:nvSpPr>
        <p:spPr>
          <a:xfrm>
            <a:off x="2784960" y="349956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1123/328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CustomShape 90"/>
          <p:cNvSpPr/>
          <p:nvPr/>
        </p:nvSpPr>
        <p:spPr>
          <a:xfrm>
            <a:off x="2784960" y="371628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8101/11992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CustomShape 91"/>
          <p:cNvSpPr/>
          <p:nvPr/>
        </p:nvSpPr>
        <p:spPr>
          <a:xfrm>
            <a:off x="2547000" y="223020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Брейтовский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CustomShape 92"/>
          <p:cNvSpPr/>
          <p:nvPr/>
        </p:nvSpPr>
        <p:spPr>
          <a:xfrm>
            <a:off x="2724840" y="237708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7" name="CustomShape 93"/>
          <p:cNvSpPr/>
          <p:nvPr/>
        </p:nvSpPr>
        <p:spPr>
          <a:xfrm>
            <a:off x="3066840" y="237708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CustomShape 94"/>
          <p:cNvSpPr/>
          <p:nvPr/>
        </p:nvSpPr>
        <p:spPr>
          <a:xfrm>
            <a:off x="2784960" y="260172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707/245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CustomShape 95"/>
          <p:cNvSpPr/>
          <p:nvPr/>
        </p:nvSpPr>
        <p:spPr>
          <a:xfrm>
            <a:off x="2784960" y="281844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4840/5546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CustomShape 96"/>
          <p:cNvSpPr/>
          <p:nvPr/>
        </p:nvSpPr>
        <p:spPr>
          <a:xfrm>
            <a:off x="4023000" y="140436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Пошехонский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CustomShape 97"/>
          <p:cNvSpPr/>
          <p:nvPr/>
        </p:nvSpPr>
        <p:spPr>
          <a:xfrm>
            <a:off x="4200840" y="155124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2" name="CustomShape 98"/>
          <p:cNvSpPr/>
          <p:nvPr/>
        </p:nvSpPr>
        <p:spPr>
          <a:xfrm>
            <a:off x="4542840" y="155124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CustomShape 99"/>
          <p:cNvSpPr/>
          <p:nvPr/>
        </p:nvSpPr>
        <p:spPr>
          <a:xfrm>
            <a:off x="4198680" y="1775880"/>
            <a:ext cx="77616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1370/461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CustomShape 100"/>
          <p:cNvSpPr/>
          <p:nvPr/>
        </p:nvSpPr>
        <p:spPr>
          <a:xfrm>
            <a:off x="4260960" y="199260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8040/10684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CustomShape 101"/>
          <p:cNvSpPr/>
          <p:nvPr/>
        </p:nvSpPr>
        <p:spPr>
          <a:xfrm>
            <a:off x="3627000" y="216252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Рыбинский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CustomShape 102"/>
          <p:cNvSpPr/>
          <p:nvPr/>
        </p:nvSpPr>
        <p:spPr>
          <a:xfrm>
            <a:off x="3804840" y="230940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7" name="CustomShape 103"/>
          <p:cNvSpPr/>
          <p:nvPr/>
        </p:nvSpPr>
        <p:spPr>
          <a:xfrm>
            <a:off x="4146840" y="230940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CustomShape 104"/>
          <p:cNvSpPr/>
          <p:nvPr/>
        </p:nvSpPr>
        <p:spPr>
          <a:xfrm>
            <a:off x="3864960" y="2534040"/>
            <a:ext cx="78444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2638/795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CustomShape 105"/>
          <p:cNvSpPr/>
          <p:nvPr/>
        </p:nvSpPr>
        <p:spPr>
          <a:xfrm>
            <a:off x="3864960" y="275076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14133/27052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CustomShape 106"/>
          <p:cNvSpPr/>
          <p:nvPr/>
        </p:nvSpPr>
        <p:spPr>
          <a:xfrm>
            <a:off x="3627000" y="306468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Рыбинск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CustomShape 107"/>
          <p:cNvSpPr/>
          <p:nvPr/>
        </p:nvSpPr>
        <p:spPr>
          <a:xfrm>
            <a:off x="3804840" y="321156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2" name="CustomShape 108"/>
          <p:cNvSpPr/>
          <p:nvPr/>
        </p:nvSpPr>
        <p:spPr>
          <a:xfrm>
            <a:off x="4146840" y="321156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CustomShape 109"/>
          <p:cNvSpPr/>
          <p:nvPr/>
        </p:nvSpPr>
        <p:spPr>
          <a:xfrm>
            <a:off x="3864960" y="343620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70/400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CustomShape 110"/>
          <p:cNvSpPr/>
          <p:nvPr/>
        </p:nvSpPr>
        <p:spPr>
          <a:xfrm>
            <a:off x="3788640" y="3652920"/>
            <a:ext cx="9943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8529/174830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CustomShape 111"/>
          <p:cNvSpPr/>
          <p:nvPr/>
        </p:nvSpPr>
        <p:spPr>
          <a:xfrm>
            <a:off x="4599000" y="306684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CustomShape 112"/>
          <p:cNvSpPr/>
          <p:nvPr/>
        </p:nvSpPr>
        <p:spPr>
          <a:xfrm>
            <a:off x="4776840" y="321372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7" name="CustomShape 113"/>
          <p:cNvSpPr/>
          <p:nvPr/>
        </p:nvSpPr>
        <p:spPr>
          <a:xfrm>
            <a:off x="5118840" y="321372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CustomShape 114"/>
          <p:cNvSpPr/>
          <p:nvPr/>
        </p:nvSpPr>
        <p:spPr>
          <a:xfrm>
            <a:off x="4836960" y="3438360"/>
            <a:ext cx="78444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CustomShape 115"/>
          <p:cNvSpPr/>
          <p:nvPr/>
        </p:nvSpPr>
        <p:spPr>
          <a:xfrm>
            <a:off x="4836960" y="365508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CustomShape 116"/>
          <p:cNvSpPr/>
          <p:nvPr/>
        </p:nvSpPr>
        <p:spPr>
          <a:xfrm>
            <a:off x="5712840" y="272556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Даниловский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CustomShape 117"/>
          <p:cNvSpPr/>
          <p:nvPr/>
        </p:nvSpPr>
        <p:spPr>
          <a:xfrm>
            <a:off x="5890680" y="290844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2" name="CustomShape 118"/>
          <p:cNvSpPr/>
          <p:nvPr/>
        </p:nvSpPr>
        <p:spPr>
          <a:xfrm>
            <a:off x="6232680" y="290844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CustomShape 119"/>
          <p:cNvSpPr/>
          <p:nvPr/>
        </p:nvSpPr>
        <p:spPr>
          <a:xfrm>
            <a:off x="5879880" y="3133080"/>
            <a:ext cx="78480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1891/652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CustomShape 120"/>
          <p:cNvSpPr/>
          <p:nvPr/>
        </p:nvSpPr>
        <p:spPr>
          <a:xfrm>
            <a:off x="6684840" y="3133080"/>
            <a:ext cx="3470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CustomShape 121"/>
          <p:cNvSpPr/>
          <p:nvPr/>
        </p:nvSpPr>
        <p:spPr>
          <a:xfrm>
            <a:off x="5950800" y="334980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10814/20868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CustomShape 122"/>
          <p:cNvSpPr/>
          <p:nvPr/>
        </p:nvSpPr>
        <p:spPr>
          <a:xfrm>
            <a:off x="6972840" y="237060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7" name="CustomShape 123"/>
          <p:cNvSpPr/>
          <p:nvPr/>
        </p:nvSpPr>
        <p:spPr>
          <a:xfrm>
            <a:off x="7314840" y="237060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CustomShape 124"/>
          <p:cNvSpPr/>
          <p:nvPr/>
        </p:nvSpPr>
        <p:spPr>
          <a:xfrm>
            <a:off x="7032960" y="259524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108/336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CustomShape 125"/>
          <p:cNvSpPr/>
          <p:nvPr/>
        </p:nvSpPr>
        <p:spPr>
          <a:xfrm>
            <a:off x="7032960" y="281196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5349/10025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CustomShape 126"/>
          <p:cNvSpPr/>
          <p:nvPr/>
        </p:nvSpPr>
        <p:spPr>
          <a:xfrm>
            <a:off x="5393160" y="1541880"/>
            <a:ext cx="140544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Первомайский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CustomShape 127"/>
          <p:cNvSpPr/>
          <p:nvPr/>
        </p:nvSpPr>
        <p:spPr>
          <a:xfrm>
            <a:off x="5571000" y="1796760"/>
            <a:ext cx="41976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2" name="CustomShape 128"/>
          <p:cNvSpPr/>
          <p:nvPr/>
        </p:nvSpPr>
        <p:spPr>
          <a:xfrm>
            <a:off x="5913000" y="1796760"/>
            <a:ext cx="4320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CustomShape 129"/>
          <p:cNvSpPr/>
          <p:nvPr/>
        </p:nvSpPr>
        <p:spPr>
          <a:xfrm>
            <a:off x="5631120" y="2021400"/>
            <a:ext cx="713880" cy="1965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988/329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CustomShape 130"/>
          <p:cNvSpPr/>
          <p:nvPr/>
        </p:nvSpPr>
        <p:spPr>
          <a:xfrm>
            <a:off x="6365160" y="2021400"/>
            <a:ext cx="3470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CustomShape 131"/>
          <p:cNvSpPr/>
          <p:nvPr/>
        </p:nvSpPr>
        <p:spPr>
          <a:xfrm>
            <a:off x="5631120" y="2238120"/>
            <a:ext cx="945720" cy="21024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5258/8698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CustomShape 132"/>
          <p:cNvSpPr/>
          <p:nvPr/>
        </p:nvSpPr>
        <p:spPr>
          <a:xfrm>
            <a:off x="3464640" y="240624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CustomShape 133"/>
          <p:cNvSpPr/>
          <p:nvPr/>
        </p:nvSpPr>
        <p:spPr>
          <a:xfrm>
            <a:off x="3455280" y="333288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CustomShape 134"/>
          <p:cNvSpPr/>
          <p:nvPr/>
        </p:nvSpPr>
        <p:spPr>
          <a:xfrm>
            <a:off x="3617640" y="4205880"/>
            <a:ext cx="3470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CustomShape 135"/>
          <p:cNvSpPr/>
          <p:nvPr/>
        </p:nvSpPr>
        <p:spPr>
          <a:xfrm>
            <a:off x="4499280" y="236088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CustomShape 136"/>
          <p:cNvSpPr/>
          <p:nvPr/>
        </p:nvSpPr>
        <p:spPr>
          <a:xfrm>
            <a:off x="4489920" y="325152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CustomShape 137"/>
          <p:cNvSpPr/>
          <p:nvPr/>
        </p:nvSpPr>
        <p:spPr>
          <a:xfrm>
            <a:off x="5488560" y="327816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CustomShape 138"/>
          <p:cNvSpPr/>
          <p:nvPr/>
        </p:nvSpPr>
        <p:spPr>
          <a:xfrm>
            <a:off x="5047200" y="1792800"/>
            <a:ext cx="331560" cy="13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CustomShape 254"/>
          <p:cNvSpPr/>
          <p:nvPr/>
        </p:nvSpPr>
        <p:spPr>
          <a:xfrm>
            <a:off x="3731040" y="6952320"/>
            <a:ext cx="939960" cy="1566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8480" rIns="168120" bIns="78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20854/55266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CustomShape 384"/>
          <p:cNvSpPr/>
          <p:nvPr/>
        </p:nvSpPr>
        <p:spPr>
          <a:xfrm>
            <a:off x="6851520" y="2249640"/>
            <a:ext cx="141192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Любимский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CustomShape 385"/>
          <p:cNvSpPr/>
          <p:nvPr/>
        </p:nvSpPr>
        <p:spPr>
          <a:xfrm>
            <a:off x="7823520" y="2621160"/>
            <a:ext cx="353520" cy="1407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72%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215"/>
          <p:cNvPicPr/>
          <p:nvPr/>
        </p:nvPicPr>
        <p:blipFill>
          <a:blip r:embed="rId2"/>
          <a:srcRect l="34842" t="15600" r="8410" b="13438"/>
          <a:stretch/>
        </p:blipFill>
        <p:spPr>
          <a:xfrm>
            <a:off x="0" y="884520"/>
            <a:ext cx="10341360" cy="7324200"/>
          </a:xfrm>
          <a:prstGeom prst="rect">
            <a:avLst/>
          </a:prstGeom>
          <a:ln w="0">
            <a:noFill/>
          </a:ln>
        </p:spPr>
      </p:pic>
      <p:sp>
        <p:nvSpPr>
          <p:cNvPr id="217" name="CustomShape 1028"/>
          <p:cNvSpPr/>
          <p:nvPr/>
        </p:nvSpPr>
        <p:spPr>
          <a:xfrm>
            <a:off x="0" y="-10080"/>
            <a:ext cx="10312920" cy="8942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3280" tIns="26640" rIns="53280" bIns="26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ИНФОРМАЦИОННЫЕ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МАТЕРИАЛЫ ПО ОСАДКАМ И ПОРЫВАМ ВЕТРА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НА ТЕРРИТОРИИ ЯРОСЛАВСКОЙ ОБЛАСТИ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(РИСК НАРУШЕНИЯ ЭЛЕКТРОСНАБЖЕНИЯ НА 25-26.12.2025)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18" name="Group 19"/>
          <p:cNvGrpSpPr/>
          <p:nvPr/>
        </p:nvGrpSpPr>
        <p:grpSpPr>
          <a:xfrm>
            <a:off x="7735320" y="3705120"/>
            <a:ext cx="2815560" cy="3713760"/>
            <a:chOff x="7735320" y="3705120"/>
            <a:chExt cx="2815560" cy="3713760"/>
          </a:xfrm>
        </p:grpSpPr>
        <p:grpSp>
          <p:nvGrpSpPr>
            <p:cNvPr id="219" name="Group 20"/>
            <p:cNvGrpSpPr/>
            <p:nvPr/>
          </p:nvGrpSpPr>
          <p:grpSpPr>
            <a:xfrm>
              <a:off x="7735320" y="3705120"/>
              <a:ext cx="2815560" cy="3713760"/>
              <a:chOff x="7735320" y="3705120"/>
              <a:chExt cx="2815560" cy="3713760"/>
            </a:xfrm>
          </p:grpSpPr>
          <p:sp>
            <p:nvSpPr>
              <p:cNvPr id="220" name="CustomShape 139"/>
              <p:cNvSpPr/>
              <p:nvPr/>
            </p:nvSpPr>
            <p:spPr>
              <a:xfrm>
                <a:off x="7940520" y="6586200"/>
                <a:ext cx="1526760" cy="172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221" name="Group 21"/>
              <p:cNvGrpSpPr/>
              <p:nvPr/>
            </p:nvGrpSpPr>
            <p:grpSpPr>
              <a:xfrm>
                <a:off x="7735320" y="3705120"/>
                <a:ext cx="2815560" cy="3713760"/>
                <a:chOff x="7735320" y="3705120"/>
                <a:chExt cx="2815560" cy="3713760"/>
              </a:xfrm>
            </p:grpSpPr>
            <p:grpSp>
              <p:nvGrpSpPr>
                <p:cNvPr id="222" name="Group 154"/>
                <p:cNvGrpSpPr/>
                <p:nvPr/>
              </p:nvGrpSpPr>
              <p:grpSpPr>
                <a:xfrm>
                  <a:off x="7735320" y="3705120"/>
                  <a:ext cx="2815560" cy="3713760"/>
                  <a:chOff x="7735320" y="3705120"/>
                  <a:chExt cx="2815560" cy="3713760"/>
                </a:xfrm>
              </p:grpSpPr>
              <p:sp>
                <p:nvSpPr>
                  <p:cNvPr id="223" name="CustomShape 140"/>
                  <p:cNvSpPr/>
                  <p:nvPr/>
                </p:nvSpPr>
                <p:spPr>
                  <a:xfrm>
                    <a:off x="7735320" y="3757680"/>
                    <a:ext cx="2569680" cy="36612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24" name="CustomShape 141"/>
                  <p:cNvSpPr/>
                  <p:nvPr/>
                </p:nvSpPr>
                <p:spPr>
                  <a:xfrm>
                    <a:off x="8286840" y="6238440"/>
                    <a:ext cx="206856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прогноз нарушения ЛЭП (УГМС) 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25" name="CustomShape 142"/>
                  <p:cNvSpPr/>
                  <p:nvPr/>
                </p:nvSpPr>
                <p:spPr>
                  <a:xfrm>
                    <a:off x="8379720" y="3705120"/>
                    <a:ext cx="180756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1" i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26" name="CustomShape 143"/>
                  <p:cNvSpPr/>
                  <p:nvPr/>
                </p:nvSpPr>
                <p:spPr>
                  <a:xfrm>
                    <a:off x="8250120" y="6718320"/>
                    <a:ext cx="1811520" cy="21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27" name="CustomShape 144"/>
                  <p:cNvSpPr/>
                  <p:nvPr/>
                </p:nvSpPr>
                <p:spPr>
                  <a:xfrm>
                    <a:off x="7887240" y="7205040"/>
                    <a:ext cx="644400" cy="19620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7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Ярославль</a:t>
                    </a:r>
                    <a:endParaRPr lang="ru-RU" sz="7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28" name="CustomShape 145"/>
                  <p:cNvSpPr/>
                  <p:nvPr/>
                </p:nvSpPr>
                <p:spPr>
                  <a:xfrm>
                    <a:off x="7935120" y="6293160"/>
                    <a:ext cx="338760" cy="212400"/>
                  </a:xfrm>
                  <a:custGeom>
                    <a:avLst/>
                    <a:gdLst>
                      <a:gd name="textAreaLeft" fmla="*/ 0 w 338760"/>
                      <a:gd name="textAreaRight" fmla="*/ 360000 w 338760"/>
                      <a:gd name="textAreaTop" fmla="*/ 0 h 212400"/>
                      <a:gd name="textAreaBottom" fmla="*/ 233640 h 212400"/>
                    </a:gdLst>
                    <a:ahLst/>
                    <a:cxn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29" name="CustomShape 146"/>
                  <p:cNvSpPr/>
                  <p:nvPr/>
                </p:nvSpPr>
                <p:spPr>
                  <a:xfrm>
                    <a:off x="7830360" y="6571440"/>
                    <a:ext cx="570600" cy="13248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321/15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30" name="CustomShape 147"/>
                  <p:cNvSpPr/>
                  <p:nvPr/>
                </p:nvSpPr>
                <p:spPr>
                  <a:xfrm>
                    <a:off x="8406720" y="7163640"/>
                    <a:ext cx="206496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31" name="CustomShape 148"/>
                  <p:cNvSpPr/>
                  <p:nvPr/>
                </p:nvSpPr>
                <p:spPr>
                  <a:xfrm>
                    <a:off x="8411040" y="4823280"/>
                    <a:ext cx="213984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линии электропередач 110 кВт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32" name="CustomShape 149"/>
                  <p:cNvSpPr/>
                  <p:nvPr/>
                </p:nvSpPr>
                <p:spPr>
                  <a:xfrm>
                    <a:off x="8362800" y="6549840"/>
                    <a:ext cx="21427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33" name="CustomShape 150"/>
                  <p:cNvSpPr/>
                  <p:nvPr/>
                </p:nvSpPr>
                <p:spPr>
                  <a:xfrm>
                    <a:off x="8612280" y="4097160"/>
                    <a:ext cx="70668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осадки, мм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34" name="CustomShape 151"/>
                <p:cNvSpPr/>
                <p:nvPr/>
              </p:nvSpPr>
              <p:spPr>
                <a:xfrm>
                  <a:off x="8002800" y="7022160"/>
                  <a:ext cx="230400" cy="1267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>
                  <a:outerShdw blurRad="5076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60%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5" name="CustomShape 152"/>
                <p:cNvSpPr/>
                <p:nvPr/>
              </p:nvSpPr>
              <p:spPr>
                <a:xfrm>
                  <a:off x="8423640" y="6978960"/>
                  <a:ext cx="187632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 - износ электроэнергетических систем 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6" name="CustomShape 153"/>
                <p:cNvSpPr/>
                <p:nvPr/>
              </p:nvSpPr>
              <p:spPr>
                <a:xfrm>
                  <a:off x="7830360" y="6831720"/>
                  <a:ext cx="581040" cy="10728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Calibri"/>
                      <a:ea typeface="DejaVu Sans"/>
                    </a:rPr>
                    <a:t>19/330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7" name="CustomShape 154"/>
                <p:cNvSpPr/>
                <p:nvPr/>
              </p:nvSpPr>
              <p:spPr>
                <a:xfrm>
                  <a:off x="8377920" y="6773040"/>
                  <a:ext cx="150480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1200" rIns="127800" bIns="612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- кол-во домов /населения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38" name="CustomShape 155"/>
              <p:cNvSpPr/>
              <p:nvPr/>
            </p:nvSpPr>
            <p:spPr>
              <a:xfrm>
                <a:off x="8307360" y="5565600"/>
                <a:ext cx="157536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39" name="CustomShape 156"/>
              <p:cNvSpPr/>
              <p:nvPr/>
            </p:nvSpPr>
            <p:spPr>
              <a:xfrm>
                <a:off x="7900560" y="5597280"/>
                <a:ext cx="37620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15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0" name="CustomShape 157"/>
              <p:cNvSpPr/>
              <p:nvPr/>
            </p:nvSpPr>
            <p:spPr>
              <a:xfrm>
                <a:off x="7912800" y="5897160"/>
                <a:ext cx="36396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41" name="CustomShape 158"/>
              <p:cNvSpPr/>
              <p:nvPr/>
            </p:nvSpPr>
            <p:spPr>
              <a:xfrm>
                <a:off x="8349480" y="5883840"/>
                <a:ext cx="138780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242" name="Рисунок 2_ 24"/>
            <p:cNvPicPr/>
            <p:nvPr/>
          </p:nvPicPr>
          <p:blipFill>
            <a:blip r:embed="rId3"/>
            <a:stretch/>
          </p:blipFill>
          <p:spPr>
            <a:xfrm>
              <a:off x="7887240" y="4388760"/>
              <a:ext cx="582840" cy="1172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3" name="Рисунок 4_ 24"/>
            <p:cNvPicPr/>
            <p:nvPr/>
          </p:nvPicPr>
          <p:blipFill>
            <a:blip r:embed="rId4"/>
            <a:stretch/>
          </p:blipFill>
          <p:spPr>
            <a:xfrm>
              <a:off x="7885080" y="3933720"/>
              <a:ext cx="2161080" cy="181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4" name="CustomShape 159"/>
          <p:cNvSpPr/>
          <p:nvPr/>
        </p:nvSpPr>
        <p:spPr>
          <a:xfrm>
            <a:off x="8532360" y="7552440"/>
            <a:ext cx="177444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9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16:00 01.05.2025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Н.С. Кичков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5" name="CustomShape 160"/>
          <p:cNvSpPr/>
          <p:nvPr/>
        </p:nvSpPr>
        <p:spPr>
          <a:xfrm>
            <a:off x="6853680" y="1440360"/>
            <a:ext cx="907560" cy="902160"/>
          </a:xfrm>
          <a:custGeom>
            <a:avLst/>
            <a:gdLst>
              <a:gd name="textAreaLeft" fmla="*/ 0 w 907560"/>
              <a:gd name="textAreaRight" fmla="*/ 924840 w 907560"/>
              <a:gd name="textAreaTop" fmla="*/ 0 h 902160"/>
              <a:gd name="textAreaBottom" fmla="*/ 919440 h 90216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6" name="CustomShape 161"/>
          <p:cNvSpPr/>
          <p:nvPr/>
        </p:nvSpPr>
        <p:spPr>
          <a:xfrm>
            <a:off x="6855840" y="1454400"/>
            <a:ext cx="907560" cy="902160"/>
          </a:xfrm>
          <a:custGeom>
            <a:avLst/>
            <a:gdLst>
              <a:gd name="textAreaLeft" fmla="*/ 0 w 907560"/>
              <a:gd name="textAreaRight" fmla="*/ 924840 w 907560"/>
              <a:gd name="textAreaTop" fmla="*/ 0 h 902160"/>
              <a:gd name="textAreaBottom" fmla="*/ 919440 h 90216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7" name="CustomShape 162"/>
          <p:cNvSpPr/>
          <p:nvPr/>
        </p:nvSpPr>
        <p:spPr>
          <a:xfrm>
            <a:off x="3551040" y="6289560"/>
            <a:ext cx="1411560" cy="36468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Переславль-Залесский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CustomShape 163"/>
          <p:cNvSpPr/>
          <p:nvPr/>
        </p:nvSpPr>
        <p:spPr>
          <a:xfrm>
            <a:off x="3728880" y="654444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9" name="CustomShape 164"/>
          <p:cNvSpPr/>
          <p:nvPr/>
        </p:nvSpPr>
        <p:spPr>
          <a:xfrm>
            <a:off x="4070880" y="654444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0" name="CustomShape 165"/>
          <p:cNvSpPr/>
          <p:nvPr/>
        </p:nvSpPr>
        <p:spPr>
          <a:xfrm>
            <a:off x="5056560" y="5759280"/>
            <a:ext cx="99072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Ростовский  р-н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1" name="CustomShape 169"/>
          <p:cNvSpPr/>
          <p:nvPr/>
        </p:nvSpPr>
        <p:spPr>
          <a:xfrm>
            <a:off x="5020560" y="5925240"/>
            <a:ext cx="40932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2" name="CustomShape 170"/>
          <p:cNvSpPr/>
          <p:nvPr/>
        </p:nvSpPr>
        <p:spPr>
          <a:xfrm>
            <a:off x="5327280" y="5925240"/>
            <a:ext cx="539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3" name="CustomShape 171"/>
          <p:cNvSpPr/>
          <p:nvPr/>
        </p:nvSpPr>
        <p:spPr>
          <a:xfrm>
            <a:off x="3789000" y="676908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500/167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CustomShape 172"/>
          <p:cNvSpPr/>
          <p:nvPr/>
        </p:nvSpPr>
        <p:spPr>
          <a:xfrm>
            <a:off x="5099400" y="6155640"/>
            <a:ext cx="790920" cy="2430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2145/840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CustomShape 173"/>
          <p:cNvSpPr/>
          <p:nvPr/>
        </p:nvSpPr>
        <p:spPr>
          <a:xfrm>
            <a:off x="4523040" y="6769080"/>
            <a:ext cx="353160" cy="140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6" name="CustomShape 174"/>
          <p:cNvSpPr/>
          <p:nvPr/>
        </p:nvSpPr>
        <p:spPr>
          <a:xfrm>
            <a:off x="5899680" y="615564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CustomShape 175"/>
          <p:cNvSpPr/>
          <p:nvPr/>
        </p:nvSpPr>
        <p:spPr>
          <a:xfrm>
            <a:off x="5099400" y="6412680"/>
            <a:ext cx="945720" cy="162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1360" rIns="168120" bIns="813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14674/59049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CustomShape 176"/>
          <p:cNvSpPr/>
          <p:nvPr/>
        </p:nvSpPr>
        <p:spPr>
          <a:xfrm>
            <a:off x="3949200" y="506772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Борисоглебский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CustomShape 177"/>
          <p:cNvSpPr/>
          <p:nvPr/>
        </p:nvSpPr>
        <p:spPr>
          <a:xfrm>
            <a:off x="4127040" y="521460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0" name="CustomShape 178"/>
          <p:cNvSpPr/>
          <p:nvPr/>
        </p:nvSpPr>
        <p:spPr>
          <a:xfrm>
            <a:off x="4469040" y="521460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1" name="CustomShape 179"/>
          <p:cNvSpPr/>
          <p:nvPr/>
        </p:nvSpPr>
        <p:spPr>
          <a:xfrm>
            <a:off x="4187160" y="543924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668/346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CustomShape 180"/>
          <p:cNvSpPr/>
          <p:nvPr/>
        </p:nvSpPr>
        <p:spPr>
          <a:xfrm>
            <a:off x="4921200" y="5439240"/>
            <a:ext cx="353160" cy="140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CustomShape 181"/>
          <p:cNvSpPr/>
          <p:nvPr/>
        </p:nvSpPr>
        <p:spPr>
          <a:xfrm>
            <a:off x="4187160" y="565596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6252/11377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4" name="CustomShape 182"/>
          <p:cNvSpPr/>
          <p:nvPr/>
        </p:nvSpPr>
        <p:spPr>
          <a:xfrm>
            <a:off x="2691360" y="481788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Угличский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CustomShape 183"/>
          <p:cNvSpPr/>
          <p:nvPr/>
        </p:nvSpPr>
        <p:spPr>
          <a:xfrm>
            <a:off x="2869200" y="496476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6" name="CustomShape 184"/>
          <p:cNvSpPr/>
          <p:nvPr/>
        </p:nvSpPr>
        <p:spPr>
          <a:xfrm>
            <a:off x="3211200" y="496476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CustomShape 185"/>
          <p:cNvSpPr/>
          <p:nvPr/>
        </p:nvSpPr>
        <p:spPr>
          <a:xfrm>
            <a:off x="2929320" y="518940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891/510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CustomShape 186"/>
          <p:cNvSpPr/>
          <p:nvPr/>
        </p:nvSpPr>
        <p:spPr>
          <a:xfrm>
            <a:off x="3663360" y="5189400"/>
            <a:ext cx="353160" cy="140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CustomShape 187"/>
          <p:cNvSpPr/>
          <p:nvPr/>
        </p:nvSpPr>
        <p:spPr>
          <a:xfrm>
            <a:off x="2929320" y="540612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12871/46639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CustomShape 188"/>
          <p:cNvSpPr/>
          <p:nvPr/>
        </p:nvSpPr>
        <p:spPr>
          <a:xfrm>
            <a:off x="5965920" y="5077800"/>
            <a:ext cx="115920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Гаврилов-Ямский 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CustomShape 189"/>
          <p:cNvSpPr/>
          <p:nvPr/>
        </p:nvSpPr>
        <p:spPr>
          <a:xfrm>
            <a:off x="5929920" y="5243760"/>
            <a:ext cx="40932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2" name="CustomShape 190"/>
          <p:cNvSpPr/>
          <p:nvPr/>
        </p:nvSpPr>
        <p:spPr>
          <a:xfrm>
            <a:off x="6236640" y="5243760"/>
            <a:ext cx="48636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CustomShape 191"/>
          <p:cNvSpPr/>
          <p:nvPr/>
        </p:nvSpPr>
        <p:spPr>
          <a:xfrm>
            <a:off x="6008760" y="5474160"/>
            <a:ext cx="714240" cy="2430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491/735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CustomShape 192"/>
          <p:cNvSpPr/>
          <p:nvPr/>
        </p:nvSpPr>
        <p:spPr>
          <a:xfrm>
            <a:off x="6737040" y="547416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67%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CustomShape 193"/>
          <p:cNvSpPr/>
          <p:nvPr/>
        </p:nvSpPr>
        <p:spPr>
          <a:xfrm>
            <a:off x="6008760" y="5731200"/>
            <a:ext cx="891360" cy="27684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9679/24730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CustomShape 194"/>
          <p:cNvSpPr/>
          <p:nvPr/>
        </p:nvSpPr>
        <p:spPr>
          <a:xfrm>
            <a:off x="5014080" y="4288320"/>
            <a:ext cx="115920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Ярославский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CustomShape 195"/>
          <p:cNvSpPr/>
          <p:nvPr/>
        </p:nvSpPr>
        <p:spPr>
          <a:xfrm>
            <a:off x="5320800" y="4418280"/>
            <a:ext cx="54576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CustomShape 196"/>
          <p:cNvSpPr/>
          <p:nvPr/>
        </p:nvSpPr>
        <p:spPr>
          <a:xfrm>
            <a:off x="4977000" y="4648680"/>
            <a:ext cx="830160" cy="2430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2500/1233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CustomShape 197"/>
          <p:cNvSpPr/>
          <p:nvPr/>
        </p:nvSpPr>
        <p:spPr>
          <a:xfrm>
            <a:off x="5821200" y="464868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CustomShape 198"/>
          <p:cNvSpPr/>
          <p:nvPr/>
        </p:nvSpPr>
        <p:spPr>
          <a:xfrm>
            <a:off x="4984920" y="4905720"/>
            <a:ext cx="952200" cy="22932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23027/68336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1" name="CustomShape 199"/>
          <p:cNvSpPr/>
          <p:nvPr/>
        </p:nvSpPr>
        <p:spPr>
          <a:xfrm>
            <a:off x="5610240" y="3534840"/>
            <a:ext cx="115920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Ярославль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CustomShape 200"/>
          <p:cNvSpPr/>
          <p:nvPr/>
        </p:nvSpPr>
        <p:spPr>
          <a:xfrm>
            <a:off x="5880960" y="3700800"/>
            <a:ext cx="52560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CustomShape 201"/>
          <p:cNvSpPr/>
          <p:nvPr/>
        </p:nvSpPr>
        <p:spPr>
          <a:xfrm>
            <a:off x="5653080" y="3931200"/>
            <a:ext cx="861840" cy="23184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2500/1500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CustomShape 202"/>
          <p:cNvSpPr/>
          <p:nvPr/>
        </p:nvSpPr>
        <p:spPr>
          <a:xfrm>
            <a:off x="6525360" y="393120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CustomShape 203"/>
          <p:cNvSpPr/>
          <p:nvPr/>
        </p:nvSpPr>
        <p:spPr>
          <a:xfrm>
            <a:off x="5653080" y="4188240"/>
            <a:ext cx="1112040" cy="1548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77400" rIns="168120" bIns="774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19111/572626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6" name="CustomShape 204"/>
          <p:cNvSpPr/>
          <p:nvPr/>
        </p:nvSpPr>
        <p:spPr>
          <a:xfrm>
            <a:off x="5029920" y="4415760"/>
            <a:ext cx="40932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7" name="CustomShape 205"/>
          <p:cNvSpPr/>
          <p:nvPr/>
        </p:nvSpPr>
        <p:spPr>
          <a:xfrm>
            <a:off x="5569920" y="3695760"/>
            <a:ext cx="40932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8" name="CustomShape 206"/>
          <p:cNvSpPr/>
          <p:nvPr/>
        </p:nvSpPr>
        <p:spPr>
          <a:xfrm>
            <a:off x="6329520" y="431604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Некрасовский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9" name="CustomShape 207"/>
          <p:cNvSpPr/>
          <p:nvPr/>
        </p:nvSpPr>
        <p:spPr>
          <a:xfrm>
            <a:off x="6507360" y="446292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0" name="CustomShape 208"/>
          <p:cNvSpPr/>
          <p:nvPr/>
        </p:nvSpPr>
        <p:spPr>
          <a:xfrm>
            <a:off x="6849360" y="446292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" name="CustomShape 209"/>
          <p:cNvSpPr/>
          <p:nvPr/>
        </p:nvSpPr>
        <p:spPr>
          <a:xfrm>
            <a:off x="6567480" y="468756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1666/655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2" name="CustomShape 210"/>
          <p:cNvSpPr/>
          <p:nvPr/>
        </p:nvSpPr>
        <p:spPr>
          <a:xfrm>
            <a:off x="7301520" y="4687560"/>
            <a:ext cx="353160" cy="140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3" name="CustomShape 211"/>
          <p:cNvSpPr/>
          <p:nvPr/>
        </p:nvSpPr>
        <p:spPr>
          <a:xfrm>
            <a:off x="6567480" y="490428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12483/19863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CustomShape 212"/>
          <p:cNvSpPr/>
          <p:nvPr/>
        </p:nvSpPr>
        <p:spPr>
          <a:xfrm>
            <a:off x="3701520" y="406404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Большесельский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CustomShape 213"/>
          <p:cNvSpPr/>
          <p:nvPr/>
        </p:nvSpPr>
        <p:spPr>
          <a:xfrm>
            <a:off x="3879360" y="421092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6" name="CustomShape 214"/>
          <p:cNvSpPr/>
          <p:nvPr/>
        </p:nvSpPr>
        <p:spPr>
          <a:xfrm>
            <a:off x="4221360" y="421092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CustomShape 215"/>
          <p:cNvSpPr/>
          <p:nvPr/>
        </p:nvSpPr>
        <p:spPr>
          <a:xfrm>
            <a:off x="3942000" y="443556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1159/321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CustomShape 216"/>
          <p:cNvSpPr/>
          <p:nvPr/>
        </p:nvSpPr>
        <p:spPr>
          <a:xfrm>
            <a:off x="4673520" y="4435560"/>
            <a:ext cx="353160" cy="140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9" name="CustomShape 217"/>
          <p:cNvSpPr/>
          <p:nvPr/>
        </p:nvSpPr>
        <p:spPr>
          <a:xfrm>
            <a:off x="3939480" y="465228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5325/9415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0" name="CustomShape 218"/>
          <p:cNvSpPr/>
          <p:nvPr/>
        </p:nvSpPr>
        <p:spPr>
          <a:xfrm>
            <a:off x="2619360" y="399204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Мышкинский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1" name="CustomShape 219"/>
          <p:cNvSpPr/>
          <p:nvPr/>
        </p:nvSpPr>
        <p:spPr>
          <a:xfrm>
            <a:off x="2797200" y="413892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2" name="CustomShape 220"/>
          <p:cNvSpPr/>
          <p:nvPr/>
        </p:nvSpPr>
        <p:spPr>
          <a:xfrm>
            <a:off x="3139200" y="413892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3" name="CustomShape 221"/>
          <p:cNvSpPr/>
          <p:nvPr/>
        </p:nvSpPr>
        <p:spPr>
          <a:xfrm>
            <a:off x="2857320" y="436356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748/253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4" name="CustomShape 222"/>
          <p:cNvSpPr/>
          <p:nvPr/>
        </p:nvSpPr>
        <p:spPr>
          <a:xfrm>
            <a:off x="2857320" y="458028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4738/9294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5" name="CustomShape 223"/>
          <p:cNvSpPr/>
          <p:nvPr/>
        </p:nvSpPr>
        <p:spPr>
          <a:xfrm>
            <a:off x="2439360" y="313020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Некоузский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6" name="CustomShape 224"/>
          <p:cNvSpPr/>
          <p:nvPr/>
        </p:nvSpPr>
        <p:spPr>
          <a:xfrm>
            <a:off x="2617200" y="327708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7" name="CustomShape 225"/>
          <p:cNvSpPr/>
          <p:nvPr/>
        </p:nvSpPr>
        <p:spPr>
          <a:xfrm>
            <a:off x="2959200" y="327708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8" name="CustomShape 226"/>
          <p:cNvSpPr/>
          <p:nvPr/>
        </p:nvSpPr>
        <p:spPr>
          <a:xfrm>
            <a:off x="2677320" y="350172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1123/328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CustomShape 227"/>
          <p:cNvSpPr/>
          <p:nvPr/>
        </p:nvSpPr>
        <p:spPr>
          <a:xfrm>
            <a:off x="2677320" y="371844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8101/11992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CustomShape 228"/>
          <p:cNvSpPr/>
          <p:nvPr/>
        </p:nvSpPr>
        <p:spPr>
          <a:xfrm>
            <a:off x="2439360" y="223236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Брейтовский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1" name="CustomShape 229"/>
          <p:cNvSpPr/>
          <p:nvPr/>
        </p:nvSpPr>
        <p:spPr>
          <a:xfrm>
            <a:off x="2617200" y="237924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2" name="CustomShape 230"/>
          <p:cNvSpPr/>
          <p:nvPr/>
        </p:nvSpPr>
        <p:spPr>
          <a:xfrm>
            <a:off x="2959200" y="237924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CustomShape 231"/>
          <p:cNvSpPr/>
          <p:nvPr/>
        </p:nvSpPr>
        <p:spPr>
          <a:xfrm>
            <a:off x="2677320" y="260388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707/245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CustomShape 232"/>
          <p:cNvSpPr/>
          <p:nvPr/>
        </p:nvSpPr>
        <p:spPr>
          <a:xfrm>
            <a:off x="2677320" y="282060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4840/5546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CustomShape 233"/>
          <p:cNvSpPr/>
          <p:nvPr/>
        </p:nvSpPr>
        <p:spPr>
          <a:xfrm>
            <a:off x="3915360" y="140652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Пошехонский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CustomShape 234"/>
          <p:cNvSpPr/>
          <p:nvPr/>
        </p:nvSpPr>
        <p:spPr>
          <a:xfrm>
            <a:off x="4093200" y="155340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7" name="CustomShape 235"/>
          <p:cNvSpPr/>
          <p:nvPr/>
        </p:nvSpPr>
        <p:spPr>
          <a:xfrm>
            <a:off x="4435200" y="155340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CustomShape 236"/>
          <p:cNvSpPr/>
          <p:nvPr/>
        </p:nvSpPr>
        <p:spPr>
          <a:xfrm>
            <a:off x="4153320" y="177804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1370/461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CustomShape 237"/>
          <p:cNvSpPr/>
          <p:nvPr/>
        </p:nvSpPr>
        <p:spPr>
          <a:xfrm>
            <a:off x="4153320" y="199476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8040/10684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CustomShape 253"/>
          <p:cNvSpPr/>
          <p:nvPr/>
        </p:nvSpPr>
        <p:spPr>
          <a:xfrm>
            <a:off x="3519360" y="216468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Рыбинский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1" name="CustomShape 255"/>
          <p:cNvSpPr/>
          <p:nvPr/>
        </p:nvSpPr>
        <p:spPr>
          <a:xfrm>
            <a:off x="3697200" y="231156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2" name="CustomShape 256"/>
          <p:cNvSpPr/>
          <p:nvPr/>
        </p:nvSpPr>
        <p:spPr>
          <a:xfrm>
            <a:off x="4039200" y="231156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3" name="CustomShape 257"/>
          <p:cNvSpPr/>
          <p:nvPr/>
        </p:nvSpPr>
        <p:spPr>
          <a:xfrm>
            <a:off x="3757320" y="253620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2638/795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CustomShape 258"/>
          <p:cNvSpPr/>
          <p:nvPr/>
        </p:nvSpPr>
        <p:spPr>
          <a:xfrm>
            <a:off x="3757320" y="275292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14133/27052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CustomShape 259"/>
          <p:cNvSpPr/>
          <p:nvPr/>
        </p:nvSpPr>
        <p:spPr>
          <a:xfrm>
            <a:off x="3519360" y="306684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Рыбинск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6" name="CustomShape 260"/>
          <p:cNvSpPr/>
          <p:nvPr/>
        </p:nvSpPr>
        <p:spPr>
          <a:xfrm>
            <a:off x="3697200" y="321372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7" name="CustomShape 261"/>
          <p:cNvSpPr/>
          <p:nvPr/>
        </p:nvSpPr>
        <p:spPr>
          <a:xfrm>
            <a:off x="4039200" y="321372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8" name="CustomShape 262"/>
          <p:cNvSpPr/>
          <p:nvPr/>
        </p:nvSpPr>
        <p:spPr>
          <a:xfrm>
            <a:off x="3757320" y="343836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70/400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9" name="CustomShape 263"/>
          <p:cNvSpPr/>
          <p:nvPr/>
        </p:nvSpPr>
        <p:spPr>
          <a:xfrm>
            <a:off x="3681000" y="3655080"/>
            <a:ext cx="10004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8529/174830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CustomShape 264"/>
          <p:cNvSpPr/>
          <p:nvPr/>
        </p:nvSpPr>
        <p:spPr>
          <a:xfrm>
            <a:off x="4491360" y="306900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1" name="CustomShape 265"/>
          <p:cNvSpPr/>
          <p:nvPr/>
        </p:nvSpPr>
        <p:spPr>
          <a:xfrm>
            <a:off x="4669200" y="321588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2" name="CustomShape 266"/>
          <p:cNvSpPr/>
          <p:nvPr/>
        </p:nvSpPr>
        <p:spPr>
          <a:xfrm>
            <a:off x="5011200" y="321588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CustomShape 267"/>
          <p:cNvSpPr/>
          <p:nvPr/>
        </p:nvSpPr>
        <p:spPr>
          <a:xfrm>
            <a:off x="4729320" y="344052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4" name="CustomShape 268"/>
          <p:cNvSpPr/>
          <p:nvPr/>
        </p:nvSpPr>
        <p:spPr>
          <a:xfrm>
            <a:off x="4729320" y="365724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5" name="CustomShape 269"/>
          <p:cNvSpPr/>
          <p:nvPr/>
        </p:nvSpPr>
        <p:spPr>
          <a:xfrm>
            <a:off x="5605200" y="272772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Даниловский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6" name="CustomShape 270"/>
          <p:cNvSpPr/>
          <p:nvPr/>
        </p:nvSpPr>
        <p:spPr>
          <a:xfrm>
            <a:off x="5783040" y="291060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7" name="CustomShape 271"/>
          <p:cNvSpPr/>
          <p:nvPr/>
        </p:nvSpPr>
        <p:spPr>
          <a:xfrm>
            <a:off x="6125040" y="291060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8" name="CustomShape 272"/>
          <p:cNvSpPr/>
          <p:nvPr/>
        </p:nvSpPr>
        <p:spPr>
          <a:xfrm>
            <a:off x="5843160" y="313524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1891/652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9" name="CustomShape 273"/>
          <p:cNvSpPr/>
          <p:nvPr/>
        </p:nvSpPr>
        <p:spPr>
          <a:xfrm>
            <a:off x="6577200" y="3135240"/>
            <a:ext cx="353160" cy="140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0" name="CustomShape 274"/>
          <p:cNvSpPr/>
          <p:nvPr/>
        </p:nvSpPr>
        <p:spPr>
          <a:xfrm>
            <a:off x="5843160" y="335196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10814/20868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1" name="CustomShape 275"/>
          <p:cNvSpPr/>
          <p:nvPr/>
        </p:nvSpPr>
        <p:spPr>
          <a:xfrm>
            <a:off x="6865200" y="237276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2" name="CustomShape 276"/>
          <p:cNvSpPr/>
          <p:nvPr/>
        </p:nvSpPr>
        <p:spPr>
          <a:xfrm>
            <a:off x="7207200" y="237276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3" name="CustomShape 277"/>
          <p:cNvSpPr/>
          <p:nvPr/>
        </p:nvSpPr>
        <p:spPr>
          <a:xfrm>
            <a:off x="6925320" y="259740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108/336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4" name="CustomShape 286"/>
          <p:cNvSpPr/>
          <p:nvPr/>
        </p:nvSpPr>
        <p:spPr>
          <a:xfrm>
            <a:off x="5285520" y="1544040"/>
            <a:ext cx="141156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Первомайский МР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5" name="CustomShape 287"/>
          <p:cNvSpPr/>
          <p:nvPr/>
        </p:nvSpPr>
        <p:spPr>
          <a:xfrm>
            <a:off x="5463360" y="1798920"/>
            <a:ext cx="4258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6" name="CustomShape 288"/>
          <p:cNvSpPr/>
          <p:nvPr/>
        </p:nvSpPr>
        <p:spPr>
          <a:xfrm>
            <a:off x="5805360" y="1798920"/>
            <a:ext cx="4381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7" name="CustomShape 289"/>
          <p:cNvSpPr/>
          <p:nvPr/>
        </p:nvSpPr>
        <p:spPr>
          <a:xfrm>
            <a:off x="5523480" y="2023560"/>
            <a:ext cx="720000" cy="20268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988/329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CustomShape 290"/>
          <p:cNvSpPr/>
          <p:nvPr/>
        </p:nvSpPr>
        <p:spPr>
          <a:xfrm>
            <a:off x="6257520" y="2023560"/>
            <a:ext cx="353160" cy="140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9" name="CustomShape 291"/>
          <p:cNvSpPr/>
          <p:nvPr/>
        </p:nvSpPr>
        <p:spPr>
          <a:xfrm>
            <a:off x="5523480" y="2240280"/>
            <a:ext cx="951840" cy="216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5258/8698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0" name="CustomShape 292"/>
          <p:cNvSpPr/>
          <p:nvPr/>
        </p:nvSpPr>
        <p:spPr>
          <a:xfrm>
            <a:off x="3357000" y="240840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CustomShape 293"/>
          <p:cNvSpPr/>
          <p:nvPr/>
        </p:nvSpPr>
        <p:spPr>
          <a:xfrm>
            <a:off x="3347640" y="333504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CustomShape 294"/>
          <p:cNvSpPr/>
          <p:nvPr/>
        </p:nvSpPr>
        <p:spPr>
          <a:xfrm>
            <a:off x="3510000" y="4208040"/>
            <a:ext cx="353160" cy="140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3" name="CustomShape 295"/>
          <p:cNvSpPr/>
          <p:nvPr/>
        </p:nvSpPr>
        <p:spPr>
          <a:xfrm>
            <a:off x="4391640" y="236304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CustomShape 296"/>
          <p:cNvSpPr/>
          <p:nvPr/>
        </p:nvSpPr>
        <p:spPr>
          <a:xfrm>
            <a:off x="4382280" y="325368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5" name="CustomShape 297"/>
          <p:cNvSpPr/>
          <p:nvPr/>
        </p:nvSpPr>
        <p:spPr>
          <a:xfrm>
            <a:off x="5380920" y="328032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6" name="CustomShape 298"/>
          <p:cNvSpPr/>
          <p:nvPr/>
        </p:nvSpPr>
        <p:spPr>
          <a:xfrm>
            <a:off x="4939560" y="1794960"/>
            <a:ext cx="33768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CustomShape 299"/>
          <p:cNvSpPr/>
          <p:nvPr/>
        </p:nvSpPr>
        <p:spPr>
          <a:xfrm>
            <a:off x="3623400" y="6954480"/>
            <a:ext cx="946080" cy="16272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8120" tIns="81360" rIns="168120" bIns="813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20854/55266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8" name="CustomShape 300"/>
          <p:cNvSpPr/>
          <p:nvPr/>
        </p:nvSpPr>
        <p:spPr>
          <a:xfrm>
            <a:off x="8532360" y="7552440"/>
            <a:ext cx="177444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9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13:00 25.12.2025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О.А. Жилова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1" name="Рисунок 5310"/>
          <p:cNvPicPr/>
          <p:nvPr/>
        </p:nvPicPr>
        <p:blipFill>
          <a:blip r:embed="rId2"/>
          <a:srcRect l="29199" t="9747" r="-7" b="8497"/>
          <a:stretch/>
        </p:blipFill>
        <p:spPr>
          <a:xfrm>
            <a:off x="0" y="840240"/>
            <a:ext cx="10335960" cy="7368480"/>
          </a:xfrm>
          <a:prstGeom prst="rect">
            <a:avLst/>
          </a:prstGeom>
          <a:ln w="0">
            <a:noFill/>
          </a:ln>
        </p:spPr>
      </p:pic>
      <p:sp>
        <p:nvSpPr>
          <p:cNvPr id="5312" name="CustomShape 2274"/>
          <p:cNvSpPr/>
          <p:nvPr/>
        </p:nvSpPr>
        <p:spPr>
          <a:xfrm>
            <a:off x="298800" y="930600"/>
            <a:ext cx="2201040" cy="39492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1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313" name="Group 49"/>
          <p:cNvGrpSpPr/>
          <p:nvPr/>
        </p:nvGrpSpPr>
        <p:grpSpPr>
          <a:xfrm>
            <a:off x="9736200" y="86040"/>
            <a:ext cx="493560" cy="592920"/>
            <a:chOff x="9736200" y="86040"/>
            <a:chExt cx="493560" cy="592920"/>
          </a:xfrm>
        </p:grpSpPr>
        <p:sp>
          <p:nvSpPr>
            <p:cNvPr id="5314" name="CustomShape 2275"/>
            <p:cNvSpPr/>
            <p:nvPr/>
          </p:nvSpPr>
          <p:spPr>
            <a:xfrm>
              <a:off x="9736200" y="86040"/>
              <a:ext cx="493560" cy="59292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315" name="CustomShape 2276"/>
            <p:cNvSpPr/>
            <p:nvPr/>
          </p:nvSpPr>
          <p:spPr>
            <a:xfrm>
              <a:off x="9748440" y="93960"/>
              <a:ext cx="471960" cy="56772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316" name="CustomShape 2277"/>
            <p:cNvSpPr/>
            <p:nvPr/>
          </p:nvSpPr>
          <p:spPr>
            <a:xfrm>
              <a:off x="9812520" y="173520"/>
              <a:ext cx="348480" cy="42192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317" name="CustomShape 2278"/>
            <p:cNvSpPr/>
            <p:nvPr/>
          </p:nvSpPr>
          <p:spPr>
            <a:xfrm>
              <a:off x="9822600" y="186120"/>
              <a:ext cx="333720" cy="40428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318" name="CustomShape 2279"/>
            <p:cNvSpPr/>
            <p:nvPr/>
          </p:nvSpPr>
          <p:spPr>
            <a:xfrm>
              <a:off x="9854280" y="111600"/>
              <a:ext cx="269640" cy="64440"/>
            </a:xfrm>
            <a:custGeom>
              <a:avLst/>
              <a:gdLst>
                <a:gd name="textAreaLeft" fmla="*/ 0 w 269640"/>
                <a:gd name="textAreaRight" fmla="*/ 294120 w 269640"/>
                <a:gd name="textAreaTop" fmla="*/ 0 h 64440"/>
                <a:gd name="textAreaBottom" fmla="*/ 88920 h 64440"/>
              </a:gdLst>
              <a:ahLst/>
              <a:cxnLst/>
              <a:rect l="textAreaLeft" t="textAreaTop" r="textAreaRight" b="textAreaBottom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5319" name="Picture 7" descr="original_metal_w"/>
            <p:cNvPicPr/>
            <p:nvPr/>
          </p:nvPicPr>
          <p:blipFill>
            <a:blip r:embed="rId3"/>
            <a:stretch/>
          </p:blipFill>
          <p:spPr>
            <a:xfrm>
              <a:off x="9841320" y="313200"/>
              <a:ext cx="280440" cy="27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20" name="CustomShape 2280"/>
            <p:cNvSpPr/>
            <p:nvPr/>
          </p:nvSpPr>
          <p:spPr>
            <a:xfrm>
              <a:off x="9780120" y="224280"/>
              <a:ext cx="406800" cy="451800"/>
            </a:xfrm>
            <a:custGeom>
              <a:avLst/>
              <a:gdLst>
                <a:gd name="textAreaLeft" fmla="*/ 0 w 406800"/>
                <a:gd name="textAreaRight" fmla="*/ 431280 w 406800"/>
                <a:gd name="textAreaTop" fmla="*/ 0 h 451800"/>
                <a:gd name="textAreaBottom" fmla="*/ 476280 h 451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5321" name="Group 50"/>
            <p:cNvGrpSpPr/>
            <p:nvPr/>
          </p:nvGrpSpPr>
          <p:grpSpPr>
            <a:xfrm>
              <a:off x="9932760" y="173520"/>
              <a:ext cx="125280" cy="177840"/>
              <a:chOff x="9932760" y="173520"/>
              <a:chExt cx="125280" cy="177840"/>
            </a:xfrm>
          </p:grpSpPr>
          <p:sp>
            <p:nvSpPr>
              <p:cNvPr id="5322" name="CustomShape 2281"/>
              <p:cNvSpPr/>
              <p:nvPr/>
            </p:nvSpPr>
            <p:spPr>
              <a:xfrm>
                <a:off x="9964440" y="281160"/>
                <a:ext cx="36000" cy="67680"/>
              </a:xfrm>
              <a:custGeom>
                <a:avLst/>
                <a:gdLst>
                  <a:gd name="textAreaLeft" fmla="*/ 0 w 36000"/>
                  <a:gd name="textAreaRight" fmla="*/ 60480 w 36000"/>
                  <a:gd name="textAreaTop" fmla="*/ 0 h 67680"/>
                  <a:gd name="textAreaBottom" fmla="*/ 92160 h 67680"/>
                </a:gdLst>
                <a:ahLst/>
                <a:cxnLst/>
                <a:rect l="textAreaLeft" t="textAreaTop" r="textAreaRight" b="textAreaBottom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23" name="CustomShape 2282"/>
              <p:cNvSpPr/>
              <p:nvPr/>
            </p:nvSpPr>
            <p:spPr>
              <a:xfrm>
                <a:off x="9977760" y="255960"/>
                <a:ext cx="9000" cy="360"/>
              </a:xfrm>
              <a:custGeom>
                <a:avLst/>
                <a:gdLst>
                  <a:gd name="textAreaLeft" fmla="*/ 0 w 9000"/>
                  <a:gd name="textAreaRight" fmla="*/ 14040 w 9000"/>
                  <a:gd name="textAreaTop" fmla="*/ 0 h 360"/>
                  <a:gd name="textAreaBottom" fmla="*/ 5898240 h 360"/>
                </a:gdLst>
                <a:ahLst/>
                <a:cxnLst/>
                <a:rect l="textAreaLeft" t="textAreaTop" r="textAreaRight" b="textAreaBottom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24" name="CustomShape 2283"/>
              <p:cNvSpPr/>
              <p:nvPr/>
            </p:nvSpPr>
            <p:spPr>
              <a:xfrm>
                <a:off x="9977760" y="243360"/>
                <a:ext cx="9000" cy="360"/>
              </a:xfrm>
              <a:custGeom>
                <a:avLst/>
                <a:gdLst>
                  <a:gd name="textAreaLeft" fmla="*/ 0 w 9000"/>
                  <a:gd name="textAreaRight" fmla="*/ 11160 w 9000"/>
                  <a:gd name="textAreaTop" fmla="*/ 0 h 360"/>
                  <a:gd name="textAreaBottom" fmla="*/ 23040 h 360"/>
                </a:gdLst>
                <a:ahLst/>
                <a:cxnLst/>
                <a:rect l="textAreaLeft" t="textAreaTop" r="textAreaRight" b="textAreaBottom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25" name="CustomShape 2284"/>
              <p:cNvSpPr/>
              <p:nvPr/>
            </p:nvSpPr>
            <p:spPr>
              <a:xfrm>
                <a:off x="9975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26" name="CustomShape 2285"/>
              <p:cNvSpPr/>
              <p:nvPr/>
            </p:nvSpPr>
            <p:spPr>
              <a:xfrm>
                <a:off x="10012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27" name="CustomShape 2286"/>
              <p:cNvSpPr/>
              <p:nvPr/>
            </p:nvSpPr>
            <p:spPr>
              <a:xfrm>
                <a:off x="9972000" y="325440"/>
                <a:ext cx="360" cy="39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960"/>
                  <a:gd name="textAreaBottom" fmla="*/ 4320 h 396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28" name="CustomShape 2287"/>
              <p:cNvSpPr/>
              <p:nvPr/>
            </p:nvSpPr>
            <p:spPr>
              <a:xfrm>
                <a:off x="9983520" y="338400"/>
                <a:ext cx="360" cy="39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960"/>
                  <a:gd name="textAreaBottom" fmla="*/ 11160 h 39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29" name="CustomShape 2288"/>
              <p:cNvSpPr/>
              <p:nvPr/>
            </p:nvSpPr>
            <p:spPr>
              <a:xfrm>
                <a:off x="9969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0" name="CustomShape 2289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1" name="CustomShape 2290"/>
              <p:cNvSpPr/>
              <p:nvPr/>
            </p:nvSpPr>
            <p:spPr>
              <a:xfrm>
                <a:off x="9979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2" name="CustomShape 2291"/>
              <p:cNvSpPr/>
              <p:nvPr/>
            </p:nvSpPr>
            <p:spPr>
              <a:xfrm>
                <a:off x="998352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3" name="CustomShape 2292"/>
              <p:cNvSpPr/>
              <p:nvPr/>
            </p:nvSpPr>
            <p:spPr>
              <a:xfrm>
                <a:off x="996768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4" name="CustomShape 2293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5" name="CustomShape 2294"/>
              <p:cNvSpPr/>
              <p:nvPr/>
            </p:nvSpPr>
            <p:spPr>
              <a:xfrm>
                <a:off x="99756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11796480 w 360"/>
                  <a:gd name="textAreaTop" fmla="*/ 0 h 360"/>
                  <a:gd name="textAreaBottom" fmla="*/ 1179648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6" name="CustomShape 2295"/>
              <p:cNvSpPr/>
              <p:nvPr/>
            </p:nvSpPr>
            <p:spPr>
              <a:xfrm>
                <a:off x="997776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7" name="CustomShape 2296"/>
              <p:cNvSpPr/>
              <p:nvPr/>
            </p:nvSpPr>
            <p:spPr>
              <a:xfrm>
                <a:off x="998568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1179648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8" name="CustomShape 2297"/>
              <p:cNvSpPr/>
              <p:nvPr/>
            </p:nvSpPr>
            <p:spPr>
              <a:xfrm>
                <a:off x="998568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1179648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39" name="CustomShape 2298"/>
              <p:cNvSpPr/>
              <p:nvPr/>
            </p:nvSpPr>
            <p:spPr>
              <a:xfrm>
                <a:off x="999360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645120 h 360"/>
                </a:gdLst>
                <a:ahLst/>
                <a:cxnLst/>
                <a:rect l="textAreaLeft" t="textAreaTop" r="textAreaRight" b="textAreaBottom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0" name="CustomShape 2299"/>
              <p:cNvSpPr/>
              <p:nvPr/>
            </p:nvSpPr>
            <p:spPr>
              <a:xfrm>
                <a:off x="10008000" y="325440"/>
                <a:ext cx="360" cy="39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960"/>
                  <a:gd name="textAreaBottom" fmla="*/ 4320 h 396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1" name="CustomShape 2300"/>
              <p:cNvSpPr/>
              <p:nvPr/>
            </p:nvSpPr>
            <p:spPr>
              <a:xfrm>
                <a:off x="10008000" y="338400"/>
                <a:ext cx="360" cy="39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960"/>
                  <a:gd name="textAreaBottom" fmla="*/ 11160 h 39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2" name="CustomShape 2301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368640 w 360"/>
                  <a:gd name="textAreaTop" fmla="*/ 0 h 360"/>
                  <a:gd name="textAreaBottom" fmla="*/ 368640 h 360"/>
                </a:gdLst>
                <a:ahLst/>
                <a:cxnLst/>
                <a:rect l="textAreaLeft" t="textAreaTop" r="textAreaRight" b="textAreaBottom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3" name="CustomShape 2302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4" name="CustomShape 2303"/>
              <p:cNvSpPr/>
              <p:nvPr/>
            </p:nvSpPr>
            <p:spPr>
              <a:xfrm>
                <a:off x="1000908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5" name="CustomShape 2304"/>
              <p:cNvSpPr/>
              <p:nvPr/>
            </p:nvSpPr>
            <p:spPr>
              <a:xfrm>
                <a:off x="1000800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6" name="CustomShape 2305"/>
              <p:cNvSpPr/>
              <p:nvPr/>
            </p:nvSpPr>
            <p:spPr>
              <a:xfrm>
                <a:off x="1002060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7" name="CustomShape 2306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8" name="CustomShape 2307"/>
              <p:cNvSpPr/>
              <p:nvPr/>
            </p:nvSpPr>
            <p:spPr>
              <a:xfrm>
                <a:off x="100080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11796480 w 360"/>
                  <a:gd name="textAreaTop" fmla="*/ 0 h 360"/>
                  <a:gd name="textAreaBottom" fmla="*/ 1179648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49" name="CustomShape 2308"/>
              <p:cNvSpPr/>
              <p:nvPr/>
            </p:nvSpPr>
            <p:spPr>
              <a:xfrm>
                <a:off x="1001808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0" name="CustomShape 2309"/>
              <p:cNvSpPr/>
              <p:nvPr/>
            </p:nvSpPr>
            <p:spPr>
              <a:xfrm>
                <a:off x="1000800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1179648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1" name="CustomShape 2310"/>
              <p:cNvSpPr/>
              <p:nvPr/>
            </p:nvSpPr>
            <p:spPr>
              <a:xfrm>
                <a:off x="1000800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1179648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2" name="CustomShape 2311"/>
              <p:cNvSpPr/>
              <p:nvPr/>
            </p:nvSpPr>
            <p:spPr>
              <a:xfrm>
                <a:off x="10001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645120 h 360"/>
                </a:gdLst>
                <a:ahLst/>
                <a:cxnLst/>
                <a:rect l="textAreaLeft" t="textAreaTop" r="textAreaRight" b="textAreaBottom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3" name="CustomShape 2312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4" name="CustomShape 2313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5" name="CustomShape 2314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6" name="CustomShape 2315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7" name="CustomShape 2316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8" name="CustomShape 2317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59" name="CustomShape 2318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0" name="CustomShape 2319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1" name="CustomShape 2320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2" name="CustomShape 2321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3" name="CustomShape 2322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4" name="CustomShape 2323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5" name="CustomShape 2324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6" name="CustomShape 2325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7" name="CustomShape 2326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8" name="CustomShape 2327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69" name="CustomShape 2328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0" name="CustomShape 2329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1" name="CustomShape 2330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2" name="CustomShape 2331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3" name="CustomShape 2332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4" name="CustomShape 2333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5" name="CustomShape 2334"/>
              <p:cNvSpPr/>
              <p:nvPr/>
            </p:nvSpPr>
            <p:spPr>
              <a:xfrm>
                <a:off x="993276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6" name="CustomShape 2335"/>
              <p:cNvSpPr/>
              <p:nvPr/>
            </p:nvSpPr>
            <p:spPr>
              <a:xfrm>
                <a:off x="9940680" y="300240"/>
                <a:ext cx="360" cy="1368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3680"/>
                  <a:gd name="textAreaBottom" fmla="*/ 20880 h 1368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7" name="CustomShape 2336"/>
              <p:cNvSpPr/>
              <p:nvPr/>
            </p:nvSpPr>
            <p:spPr>
              <a:xfrm>
                <a:off x="9946440" y="297000"/>
                <a:ext cx="360" cy="1044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0440"/>
                  <a:gd name="textAreaBottom" fmla="*/ 17640 h 1044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8" name="CustomShape 2337"/>
              <p:cNvSpPr/>
              <p:nvPr/>
            </p:nvSpPr>
            <p:spPr>
              <a:xfrm>
                <a:off x="9951840" y="290880"/>
                <a:ext cx="360" cy="57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5760"/>
                  <a:gd name="textAreaBottom" fmla="*/ 12960 h 576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79" name="CustomShape 2338"/>
              <p:cNvSpPr/>
              <p:nvPr/>
            </p:nvSpPr>
            <p:spPr>
              <a:xfrm>
                <a:off x="9959760" y="287640"/>
                <a:ext cx="360" cy="39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960"/>
                  <a:gd name="textAreaBottom" fmla="*/ 11160 h 39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0" name="CustomShape 2339"/>
              <p:cNvSpPr/>
              <p:nvPr/>
            </p:nvSpPr>
            <p:spPr>
              <a:xfrm>
                <a:off x="9964440" y="284400"/>
                <a:ext cx="360" cy="108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080"/>
                  <a:gd name="textAreaBottom" fmla="*/ 8280 h 108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1" name="CustomShape 2340"/>
              <p:cNvSpPr/>
              <p:nvPr/>
            </p:nvSpPr>
            <p:spPr>
              <a:xfrm>
                <a:off x="9969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64512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2" name="CustomShape 2341"/>
              <p:cNvSpPr/>
              <p:nvPr/>
            </p:nvSpPr>
            <p:spPr>
              <a:xfrm>
                <a:off x="997560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1179648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3" name="CustomShape 234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4" name="CustomShape 234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5" name="CustomShape 234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6" name="CustomShape 234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7" name="CustomShape 234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8" name="CustomShape 234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89" name="CustomShape 234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0" name="CustomShape 234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1" name="CustomShape 235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2" name="CustomShape 235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3" name="CustomShape 235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4" name="CustomShape 235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5" name="CustomShape 235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6" name="CustomShape 235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7" name="CustomShape 235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8" name="CustomShape 235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399" name="CustomShape 235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0" name="CustomShape 235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1" name="CustomShape 236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2" name="CustomShape 236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3" name="CustomShape 236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4" name="CustomShape 236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5" name="CustomShape 236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6" name="CustomShape 2365"/>
              <p:cNvSpPr/>
              <p:nvPr/>
            </p:nvSpPr>
            <p:spPr>
              <a:xfrm>
                <a:off x="993528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2949120 w 360"/>
                  <a:gd name="textAreaTop" fmla="*/ 0 h 360"/>
                  <a:gd name="textAreaBottom" fmla="*/ 29491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7" name="CustomShape 2366"/>
              <p:cNvSpPr/>
              <p:nvPr/>
            </p:nvSpPr>
            <p:spPr>
              <a:xfrm>
                <a:off x="9943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8" name="CustomShape 2367"/>
              <p:cNvSpPr/>
              <p:nvPr/>
            </p:nvSpPr>
            <p:spPr>
              <a:xfrm>
                <a:off x="995400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09" name="CustomShape 2368"/>
              <p:cNvSpPr/>
              <p:nvPr/>
            </p:nvSpPr>
            <p:spPr>
              <a:xfrm>
                <a:off x="9961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0" name="CustomShape 2369"/>
              <p:cNvSpPr/>
              <p:nvPr/>
            </p:nvSpPr>
            <p:spPr>
              <a:xfrm>
                <a:off x="9967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1" name="CustomShape 2370"/>
              <p:cNvSpPr/>
              <p:nvPr/>
            </p:nvSpPr>
            <p:spPr>
              <a:xfrm>
                <a:off x="9972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2" name="CustomShape 2371"/>
              <p:cNvSpPr/>
              <p:nvPr/>
            </p:nvSpPr>
            <p:spPr>
              <a:xfrm>
                <a:off x="9975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3" name="CustomShape 2372"/>
              <p:cNvSpPr/>
              <p:nvPr/>
            </p:nvSpPr>
            <p:spPr>
              <a:xfrm>
                <a:off x="9979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4" name="CustomShape 2373"/>
              <p:cNvSpPr/>
              <p:nvPr/>
            </p:nvSpPr>
            <p:spPr>
              <a:xfrm>
                <a:off x="99835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5" name="CustomShape 2374"/>
              <p:cNvSpPr/>
              <p:nvPr/>
            </p:nvSpPr>
            <p:spPr>
              <a:xfrm>
                <a:off x="9985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6" name="CustomShape 2375"/>
              <p:cNvSpPr/>
              <p:nvPr/>
            </p:nvSpPr>
            <p:spPr>
              <a:xfrm>
                <a:off x="9987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7" name="CustomShape 2376"/>
              <p:cNvSpPr/>
              <p:nvPr/>
            </p:nvSpPr>
            <p:spPr>
              <a:xfrm>
                <a:off x="9991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8" name="CustomShape 2377"/>
              <p:cNvSpPr/>
              <p:nvPr/>
            </p:nvSpPr>
            <p:spPr>
              <a:xfrm>
                <a:off x="9940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19" name="CustomShape 2378"/>
              <p:cNvSpPr/>
              <p:nvPr/>
            </p:nvSpPr>
            <p:spPr>
              <a:xfrm>
                <a:off x="9948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0" name="CustomShape 2379"/>
              <p:cNvSpPr/>
              <p:nvPr/>
            </p:nvSpPr>
            <p:spPr>
              <a:xfrm>
                <a:off x="99565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1" name="CustomShape 2380"/>
              <p:cNvSpPr/>
              <p:nvPr/>
            </p:nvSpPr>
            <p:spPr>
              <a:xfrm>
                <a:off x="99619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2" name="CustomShape 2381"/>
              <p:cNvSpPr/>
              <p:nvPr/>
            </p:nvSpPr>
            <p:spPr>
              <a:xfrm>
                <a:off x="996768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3" name="CustomShape 2382"/>
              <p:cNvSpPr/>
              <p:nvPr/>
            </p:nvSpPr>
            <p:spPr>
              <a:xfrm>
                <a:off x="99720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4" name="CustomShape 2383"/>
              <p:cNvSpPr/>
              <p:nvPr/>
            </p:nvSpPr>
            <p:spPr>
              <a:xfrm>
                <a:off x="997776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5" name="CustomShape 2384"/>
              <p:cNvSpPr/>
              <p:nvPr/>
            </p:nvSpPr>
            <p:spPr>
              <a:xfrm>
                <a:off x="99799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6" name="CustomShape 238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7" name="CustomShape 2386"/>
              <p:cNvSpPr/>
              <p:nvPr/>
            </p:nvSpPr>
            <p:spPr>
              <a:xfrm>
                <a:off x="9985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8" name="CustomShape 2387"/>
              <p:cNvSpPr/>
              <p:nvPr/>
            </p:nvSpPr>
            <p:spPr>
              <a:xfrm>
                <a:off x="998784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29" name="CustomShape 2388"/>
              <p:cNvSpPr/>
              <p:nvPr/>
            </p:nvSpPr>
            <p:spPr>
              <a:xfrm>
                <a:off x="999108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0" name="CustomShape 238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1" name="CustomShape 239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2" name="CustomShape 239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3" name="CustomShape 239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4" name="CustomShape 239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5" name="CustomShape 239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6" name="CustomShape 239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7" name="CustomShape 239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8" name="CustomShape 239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39" name="CustomShape 239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0" name="CustomShape 239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1" name="CustomShape 240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2" name="CustomShape 240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3" name="CustomShape 240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4" name="CustomShape 240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5" name="CustomShape 240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6" name="CustomShape 240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7" name="CustomShape 240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8" name="CustomShape 240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49" name="CustomShape 240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0" name="CustomShape 240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1" name="CustomShape 241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2" name="CustomShape 241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3" name="CustomShape 2412"/>
              <p:cNvSpPr/>
              <p:nvPr/>
            </p:nvSpPr>
            <p:spPr>
              <a:xfrm>
                <a:off x="99486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4" name="CustomShape 2413"/>
              <p:cNvSpPr/>
              <p:nvPr/>
            </p:nvSpPr>
            <p:spPr>
              <a:xfrm>
                <a:off x="99540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5" name="CustomShape 2414"/>
              <p:cNvSpPr/>
              <p:nvPr/>
            </p:nvSpPr>
            <p:spPr>
              <a:xfrm>
                <a:off x="9959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6" name="CustomShape 2415"/>
              <p:cNvSpPr/>
              <p:nvPr/>
            </p:nvSpPr>
            <p:spPr>
              <a:xfrm>
                <a:off x="99644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7" name="CustomShape 241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8" name="CustomShape 241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59" name="CustomShape 241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0" name="CustomShape 241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1" name="CustomShape 242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2" name="CustomShape 242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3" name="CustomShape 242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4" name="CustomShape 242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5" name="CustomShape 242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6" name="CustomShape 242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7" name="CustomShape 242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8" name="CustomShape 242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69" name="CustomShape 242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0" name="CustomShape 242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1" name="CustomShape 243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2" name="CustomShape 243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3" name="CustomShape 243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4" name="CustomShape 243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5" name="CustomShape 243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6" name="CustomShape 243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7" name="CustomShape 243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8" name="CustomShape 243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79" name="CustomShape 243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0" name="CustomShape 2439"/>
              <p:cNvSpPr/>
              <p:nvPr/>
            </p:nvSpPr>
            <p:spPr>
              <a:xfrm>
                <a:off x="99565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1" name="CustomShape 2440"/>
              <p:cNvSpPr/>
              <p:nvPr/>
            </p:nvSpPr>
            <p:spPr>
              <a:xfrm>
                <a:off x="996192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2" name="CustomShape 2441"/>
              <p:cNvSpPr/>
              <p:nvPr/>
            </p:nvSpPr>
            <p:spPr>
              <a:xfrm>
                <a:off x="99644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3" name="CustomShape 2442"/>
              <p:cNvSpPr/>
              <p:nvPr/>
            </p:nvSpPr>
            <p:spPr>
              <a:xfrm>
                <a:off x="99720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4" name="CustomShape 2443"/>
              <p:cNvSpPr/>
              <p:nvPr/>
            </p:nvSpPr>
            <p:spPr>
              <a:xfrm>
                <a:off x="996444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5" name="CustomShape 2444"/>
              <p:cNvSpPr/>
              <p:nvPr/>
            </p:nvSpPr>
            <p:spPr>
              <a:xfrm>
                <a:off x="9985680" y="236880"/>
                <a:ext cx="360" cy="360"/>
              </a:xfrm>
              <a:custGeom>
                <a:avLst/>
                <a:gdLst>
                  <a:gd name="textAreaLeft" fmla="*/ 0 w 360"/>
                  <a:gd name="textAreaRight" fmla="*/ 46080 w 360"/>
                  <a:gd name="textAreaTop" fmla="*/ 0 h 360"/>
                  <a:gd name="textAreaBottom" fmla="*/ 46080 h 360"/>
                </a:gdLst>
                <a:ahLst/>
                <a:cxnLst/>
                <a:rect l="textAreaLeft" t="textAreaTop" r="textAreaRight" b="textAreaBottom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6" name="CustomShape 2445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7" name="CustomShape 2446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8" name="CustomShape 2447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89" name="CustomShape 2448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0" name="CustomShape 2449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1" name="CustomShape 2450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2" name="CustomShape 2451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3" name="CustomShape 2452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4" name="CustomShape 2453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5" name="CustomShape 2454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6" name="CustomShape 2455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7" name="CustomShape 2456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8" name="CustomShape 2457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499" name="CustomShape 2458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0" name="CustomShape 2459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1" name="CustomShape 2460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2" name="CustomShape 2461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3" name="CustomShape 2462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4" name="CustomShape 2463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5" name="CustomShape 2464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6" name="CustomShape 2465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7" name="CustomShape 2466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8" name="CustomShape 2467"/>
              <p:cNvSpPr/>
              <p:nvPr/>
            </p:nvSpPr>
            <p:spPr>
              <a:xfrm>
                <a:off x="10057680" y="303480"/>
                <a:ext cx="360" cy="1692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6920"/>
                  <a:gd name="textAreaBottom" fmla="*/ 24120 h 1692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09" name="CustomShape 2468"/>
              <p:cNvSpPr/>
              <p:nvPr/>
            </p:nvSpPr>
            <p:spPr>
              <a:xfrm>
                <a:off x="10049760" y="300240"/>
                <a:ext cx="360" cy="1368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3680"/>
                  <a:gd name="textAreaBottom" fmla="*/ 20880 h 1368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0" name="CustomShape 2469"/>
              <p:cNvSpPr/>
              <p:nvPr/>
            </p:nvSpPr>
            <p:spPr>
              <a:xfrm>
                <a:off x="10045080" y="297000"/>
                <a:ext cx="360" cy="1044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0440"/>
                  <a:gd name="textAreaBottom" fmla="*/ 17640 h 1044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1" name="CustomShape 2470"/>
              <p:cNvSpPr/>
              <p:nvPr/>
            </p:nvSpPr>
            <p:spPr>
              <a:xfrm>
                <a:off x="10039680" y="290880"/>
                <a:ext cx="360" cy="57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5760"/>
                  <a:gd name="textAreaBottom" fmla="*/ 12960 h 576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2" name="CustomShape 2471"/>
              <p:cNvSpPr/>
              <p:nvPr/>
            </p:nvSpPr>
            <p:spPr>
              <a:xfrm>
                <a:off x="10031760" y="287640"/>
                <a:ext cx="360" cy="39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960"/>
                  <a:gd name="textAreaBottom" fmla="*/ 11160 h 396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3" name="CustomShape 2472"/>
              <p:cNvSpPr/>
              <p:nvPr/>
            </p:nvSpPr>
            <p:spPr>
              <a:xfrm>
                <a:off x="10026000" y="284400"/>
                <a:ext cx="360" cy="108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1080"/>
                  <a:gd name="textAreaBottom" fmla="*/ 8280 h 108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4" name="CustomShape 247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64512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5" name="CustomShape 2474"/>
              <p:cNvSpPr/>
              <p:nvPr/>
            </p:nvSpPr>
            <p:spPr>
              <a:xfrm>
                <a:off x="1001592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1179648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6" name="CustomShape 247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7" name="CustomShape 247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8" name="CustomShape 247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19" name="CustomShape 247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0" name="CustomShape 247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1" name="CustomShape 248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2" name="CustomShape 248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3" name="CustomShape 248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4" name="CustomShape 248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5" name="CustomShape 248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6" name="CustomShape 248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7" name="CustomShape 248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8" name="CustomShape 248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29" name="CustomShape 248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0" name="CustomShape 248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1" name="CustomShape 249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2" name="CustomShape 249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3" name="CustomShape 249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4" name="CustomShape 249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5" name="CustomShape 249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6" name="CustomShape 249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7" name="CustomShape 249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8" name="CustomShape 249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39" name="CustomShape 2498"/>
              <p:cNvSpPr/>
              <p:nvPr/>
            </p:nvSpPr>
            <p:spPr>
              <a:xfrm>
                <a:off x="1004976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2949120 w 360"/>
                  <a:gd name="textAreaTop" fmla="*/ 0 h 360"/>
                  <a:gd name="textAreaBottom" fmla="*/ 294912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0" name="CustomShape 2499"/>
              <p:cNvSpPr/>
              <p:nvPr/>
            </p:nvSpPr>
            <p:spPr>
              <a:xfrm>
                <a:off x="1004184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1" name="CustomShape 2500"/>
              <p:cNvSpPr/>
              <p:nvPr/>
            </p:nvSpPr>
            <p:spPr>
              <a:xfrm>
                <a:off x="100371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2" name="CustomShape 2501"/>
              <p:cNvSpPr/>
              <p:nvPr/>
            </p:nvSpPr>
            <p:spPr>
              <a:xfrm>
                <a:off x="100317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3" name="CustomShape 2502"/>
              <p:cNvSpPr/>
              <p:nvPr/>
            </p:nvSpPr>
            <p:spPr>
              <a:xfrm>
                <a:off x="10026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4" name="CustomShape 250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5" name="CustomShape 2504"/>
              <p:cNvSpPr/>
              <p:nvPr/>
            </p:nvSpPr>
            <p:spPr>
              <a:xfrm>
                <a:off x="10018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6" name="CustomShape 2505"/>
              <p:cNvSpPr/>
              <p:nvPr/>
            </p:nvSpPr>
            <p:spPr>
              <a:xfrm>
                <a:off x="10015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7" name="CustomShape 2506"/>
              <p:cNvSpPr/>
              <p:nvPr/>
            </p:nvSpPr>
            <p:spPr>
              <a:xfrm>
                <a:off x="10012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8" name="CustomShape 2507"/>
              <p:cNvSpPr/>
              <p:nvPr/>
            </p:nvSpPr>
            <p:spPr>
              <a:xfrm>
                <a:off x="10009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49" name="CustomShape 2508"/>
              <p:cNvSpPr/>
              <p:nvPr/>
            </p:nvSpPr>
            <p:spPr>
              <a:xfrm>
                <a:off x="10008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0" name="CustomShape 2509"/>
              <p:cNvSpPr/>
              <p:nvPr/>
            </p:nvSpPr>
            <p:spPr>
              <a:xfrm>
                <a:off x="1000476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1" name="CustomShape 2510"/>
              <p:cNvSpPr/>
              <p:nvPr/>
            </p:nvSpPr>
            <p:spPr>
              <a:xfrm>
                <a:off x="100450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2" name="CustomShape 2511"/>
              <p:cNvSpPr/>
              <p:nvPr/>
            </p:nvSpPr>
            <p:spPr>
              <a:xfrm>
                <a:off x="1003716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3" name="CustomShape 2512"/>
              <p:cNvSpPr/>
              <p:nvPr/>
            </p:nvSpPr>
            <p:spPr>
              <a:xfrm>
                <a:off x="1003176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4" name="CustomShape 2513"/>
              <p:cNvSpPr/>
              <p:nvPr/>
            </p:nvSpPr>
            <p:spPr>
              <a:xfrm>
                <a:off x="100292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5" name="CustomShape 2514"/>
              <p:cNvSpPr/>
              <p:nvPr/>
            </p:nvSpPr>
            <p:spPr>
              <a:xfrm>
                <a:off x="100238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6" name="CustomShape 2515"/>
              <p:cNvSpPr/>
              <p:nvPr/>
            </p:nvSpPr>
            <p:spPr>
              <a:xfrm>
                <a:off x="100206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7" name="CustomShape 2516"/>
              <p:cNvSpPr/>
              <p:nvPr/>
            </p:nvSpPr>
            <p:spPr>
              <a:xfrm>
                <a:off x="10018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8" name="CustomShape 2517"/>
              <p:cNvSpPr/>
              <p:nvPr/>
            </p:nvSpPr>
            <p:spPr>
              <a:xfrm>
                <a:off x="10012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59" name="CustomShape 2518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0" name="CustomShape 2519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1" name="CustomShape 252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2" name="CustomShape 2521"/>
              <p:cNvSpPr/>
              <p:nvPr/>
            </p:nvSpPr>
            <p:spPr>
              <a:xfrm>
                <a:off x="1000476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3" name="CustomShape 252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4" name="CustomShape 252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5" name="CustomShape 252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6" name="CustomShape 252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7" name="CustomShape 252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8" name="CustomShape 252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69" name="CustomShape 252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0" name="CustomShape 252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1" name="CustomShape 253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2" name="CustomShape 253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3" name="CustomShape 253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4" name="CustomShape 253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5" name="CustomShape 253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6" name="CustomShape 253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7" name="CustomShape 253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8" name="CustomShape 253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79" name="CustomShape 253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0" name="CustomShape 253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1" name="CustomShape 254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2" name="CustomShape 254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3" name="CustomShape 254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4" name="CustomShape 254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5" name="CustomShape 254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6" name="CustomShape 2545"/>
              <p:cNvSpPr/>
              <p:nvPr/>
            </p:nvSpPr>
            <p:spPr>
              <a:xfrm>
                <a:off x="1003968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7" name="CustomShape 2546"/>
              <p:cNvSpPr/>
              <p:nvPr/>
            </p:nvSpPr>
            <p:spPr>
              <a:xfrm>
                <a:off x="1003716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8" name="CustomShape 2547"/>
              <p:cNvSpPr/>
              <p:nvPr/>
            </p:nvSpPr>
            <p:spPr>
              <a:xfrm>
                <a:off x="10031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89" name="CustomShape 2548"/>
              <p:cNvSpPr/>
              <p:nvPr/>
            </p:nvSpPr>
            <p:spPr>
              <a:xfrm>
                <a:off x="100292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0" name="CustomShape 254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1" name="CustomShape 255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2" name="CustomShape 255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3" name="CustomShape 255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4" name="CustomShape 255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5" name="CustomShape 255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6" name="CustomShape 255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7" name="CustomShape 255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8" name="CustomShape 255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599" name="CustomShape 255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0" name="CustomShape 255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1" name="CustomShape 256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2" name="CustomShape 256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3" name="CustomShape 256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4" name="CustomShape 256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5" name="CustomShape 256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6" name="CustomShape 256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7" name="CustomShape 256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8" name="CustomShape 256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09" name="CustomShape 256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0" name="CustomShape 256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1" name="CustomShape 257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2" name="CustomShape 257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3" name="CustomShape 2572"/>
              <p:cNvSpPr/>
              <p:nvPr/>
            </p:nvSpPr>
            <p:spPr>
              <a:xfrm>
                <a:off x="100339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4" name="CustomShape 2573"/>
              <p:cNvSpPr/>
              <p:nvPr/>
            </p:nvSpPr>
            <p:spPr>
              <a:xfrm>
                <a:off x="1003176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5" name="CustomShape 2574"/>
              <p:cNvSpPr/>
              <p:nvPr/>
            </p:nvSpPr>
            <p:spPr>
              <a:xfrm>
                <a:off x="100292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6" name="CustomShape 2575"/>
              <p:cNvSpPr/>
              <p:nvPr/>
            </p:nvSpPr>
            <p:spPr>
              <a:xfrm>
                <a:off x="10020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7" name="CustomShape 2576"/>
              <p:cNvSpPr/>
              <p:nvPr/>
            </p:nvSpPr>
            <p:spPr>
              <a:xfrm>
                <a:off x="1002060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23592960 w 36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8" name="CustomShape 2577"/>
              <p:cNvSpPr/>
              <p:nvPr/>
            </p:nvSpPr>
            <p:spPr>
              <a:xfrm>
                <a:off x="9938520" y="293760"/>
                <a:ext cx="4320" cy="29520"/>
              </a:xfrm>
              <a:custGeom>
                <a:avLst/>
                <a:gdLst>
                  <a:gd name="textAreaLeft" fmla="*/ 0 w 4320"/>
                  <a:gd name="textAreaRight" fmla="*/ 28800 w 4320"/>
                  <a:gd name="textAreaTop" fmla="*/ 0 h 29520"/>
                  <a:gd name="textAreaBottom" fmla="*/ 54000 h 29520"/>
                </a:gdLst>
                <a:ahLst/>
                <a:cxnLst/>
                <a:rect l="textAreaLeft" t="textAreaTop" r="textAreaRight" b="textAreaBottom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" rIns="90000" bIns="9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19" name="Line 7"/>
              <p:cNvSpPr/>
              <p:nvPr/>
            </p:nvSpPr>
            <p:spPr>
              <a:xfrm flipH="1">
                <a:off x="9955080" y="337680"/>
                <a:ext cx="3240" cy="324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 anchorCtr="1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0" name="CustomShape 2578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1" name="CustomShape 2579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2" name="CustomShape 2580"/>
              <p:cNvSpPr/>
              <p:nvPr/>
            </p:nvSpPr>
            <p:spPr>
              <a:xfrm>
                <a:off x="995652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3" name="CustomShape 2581"/>
              <p:cNvSpPr/>
              <p:nvPr/>
            </p:nvSpPr>
            <p:spPr>
              <a:xfrm>
                <a:off x="9956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4" name="CustomShape 2582"/>
              <p:cNvSpPr/>
              <p:nvPr/>
            </p:nvSpPr>
            <p:spPr>
              <a:xfrm>
                <a:off x="9959760" y="3510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5" name="CustomShape 2583"/>
              <p:cNvSpPr/>
              <p:nvPr/>
            </p:nvSpPr>
            <p:spPr>
              <a:xfrm>
                <a:off x="10045080" y="3193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6" name="CustomShape 2584"/>
              <p:cNvSpPr/>
              <p:nvPr/>
            </p:nvSpPr>
            <p:spPr>
              <a:xfrm>
                <a:off x="10033920" y="322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160" rIns="90000" bIns="-38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7" name="CustomShape 2585"/>
              <p:cNvSpPr/>
              <p:nvPr/>
            </p:nvSpPr>
            <p:spPr>
              <a:xfrm>
                <a:off x="10033920" y="3290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8" name="CustomShape 2586"/>
              <p:cNvSpPr/>
              <p:nvPr/>
            </p:nvSpPr>
            <p:spPr>
              <a:xfrm>
                <a:off x="10041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29" name="CustomShape 2587"/>
              <p:cNvSpPr/>
              <p:nvPr/>
            </p:nvSpPr>
            <p:spPr>
              <a:xfrm>
                <a:off x="10020600" y="331920"/>
                <a:ext cx="360" cy="360"/>
              </a:xfrm>
              <a:custGeom>
                <a:avLst/>
                <a:gdLst>
                  <a:gd name="textAreaLeft" fmla="*/ 0 w 360"/>
                  <a:gd name="textAreaRight" fmla="*/ 8847360 w 360"/>
                  <a:gd name="textAreaTop" fmla="*/ 0 h 360"/>
                  <a:gd name="textAreaBottom" fmla="*/ 11796480 h 360"/>
                </a:gdLst>
                <a:ahLst/>
                <a:cxnLst/>
                <a:rect l="textAreaLeft" t="textAreaTop" r="textAreaRight" b="textAreaBottom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0" name="CustomShape 2588"/>
              <p:cNvSpPr/>
              <p:nvPr/>
            </p:nvSpPr>
            <p:spPr>
              <a:xfrm>
                <a:off x="9987840" y="22104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1" name="CustomShape 2589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2856960 w 360"/>
                  <a:gd name="textAreaTop" fmla="*/ 0 h 360"/>
                  <a:gd name="textAreaBottom" fmla="*/ 1250426880 h 360"/>
                </a:gdLst>
                <a:ahLst/>
                <a:cxnLst/>
                <a:rect l="textAreaLeft" t="textAreaTop" r="textAreaRight" b="textAreaBottom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2" name="CustomShape 2590"/>
              <p:cNvSpPr/>
              <p:nvPr/>
            </p:nvSpPr>
            <p:spPr>
              <a:xfrm>
                <a:off x="9995760" y="1735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3" name="CustomShape 2591"/>
              <p:cNvSpPr/>
              <p:nvPr/>
            </p:nvSpPr>
            <p:spPr>
              <a:xfrm>
                <a:off x="9983520" y="201960"/>
                <a:ext cx="360" cy="360"/>
              </a:xfrm>
              <a:custGeom>
                <a:avLst/>
                <a:gdLst>
                  <a:gd name="textAreaLeft" fmla="*/ 0 w 360"/>
                  <a:gd name="textAreaRight" fmla="*/ 414720 w 360"/>
                  <a:gd name="textAreaTop" fmla="*/ 0 h 360"/>
                  <a:gd name="textAreaBottom" fmla="*/ 11796480 h 360"/>
                </a:gdLst>
                <a:ahLst/>
                <a:cxnLst/>
                <a:rect l="textAreaLeft" t="textAreaTop" r="textAreaRight" b="textAreaBottom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4" name="CustomShape 2592"/>
              <p:cNvSpPr/>
              <p:nvPr/>
            </p:nvSpPr>
            <p:spPr>
              <a:xfrm>
                <a:off x="10001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5" name="CustomShape 2593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11796480 w 360"/>
                  <a:gd name="textAreaTop" fmla="*/ 0 h 360"/>
                  <a:gd name="textAreaBottom" fmla="*/ 11796480 h 360"/>
                </a:gdLst>
                <a:ahLst/>
                <a:cxnLst/>
                <a:rect l="textAreaLeft" t="textAreaTop" r="textAreaRight" b="textAreaBottom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6" name="CustomShape 2594"/>
              <p:cNvSpPr/>
              <p:nvPr/>
            </p:nvSpPr>
            <p:spPr>
              <a:xfrm>
                <a:off x="9995760" y="18612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7" name="CustomShape 2595"/>
              <p:cNvSpPr/>
              <p:nvPr/>
            </p:nvSpPr>
            <p:spPr>
              <a:xfrm>
                <a:off x="9991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8" name="CustomShape 2596"/>
              <p:cNvSpPr/>
              <p:nvPr/>
            </p:nvSpPr>
            <p:spPr>
              <a:xfrm>
                <a:off x="998784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39" name="CustomShape 2597"/>
              <p:cNvSpPr/>
              <p:nvPr/>
            </p:nvSpPr>
            <p:spPr>
              <a:xfrm>
                <a:off x="1000476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0" name="CustomShape 2598"/>
              <p:cNvSpPr/>
              <p:nvPr/>
            </p:nvSpPr>
            <p:spPr>
              <a:xfrm>
                <a:off x="10009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1" name="CustomShape 2599"/>
              <p:cNvSpPr/>
              <p:nvPr/>
            </p:nvSpPr>
            <p:spPr>
              <a:xfrm>
                <a:off x="10000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2" name="CustomShape 2600"/>
              <p:cNvSpPr/>
              <p:nvPr/>
            </p:nvSpPr>
            <p:spPr>
              <a:xfrm>
                <a:off x="9985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3" name="CustomShape 2601"/>
              <p:cNvSpPr/>
              <p:nvPr/>
            </p:nvSpPr>
            <p:spPr>
              <a:xfrm>
                <a:off x="998784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4" name="CustomShape 2602"/>
              <p:cNvSpPr/>
              <p:nvPr/>
            </p:nvSpPr>
            <p:spPr>
              <a:xfrm>
                <a:off x="10012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5" name="CustomShape 2603"/>
              <p:cNvSpPr/>
              <p:nvPr/>
            </p:nvSpPr>
            <p:spPr>
              <a:xfrm>
                <a:off x="100090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6" name="CustomShape 2604"/>
              <p:cNvSpPr/>
              <p:nvPr/>
            </p:nvSpPr>
            <p:spPr>
              <a:xfrm>
                <a:off x="99835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7" name="CustomShape 2605"/>
              <p:cNvSpPr/>
              <p:nvPr/>
            </p:nvSpPr>
            <p:spPr>
              <a:xfrm>
                <a:off x="100159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8" name="CustomShape 2606"/>
              <p:cNvSpPr/>
              <p:nvPr/>
            </p:nvSpPr>
            <p:spPr>
              <a:xfrm>
                <a:off x="9995760" y="1861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49" name="CustomShape 2607"/>
              <p:cNvSpPr/>
              <p:nvPr/>
            </p:nvSpPr>
            <p:spPr>
              <a:xfrm>
                <a:off x="10000080" y="19260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0" name="CustomShape 2608"/>
              <p:cNvSpPr/>
              <p:nvPr/>
            </p:nvSpPr>
            <p:spPr>
              <a:xfrm>
                <a:off x="10000080" y="19548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1" name="CustomShape 2609"/>
              <p:cNvSpPr/>
              <p:nvPr/>
            </p:nvSpPr>
            <p:spPr>
              <a:xfrm>
                <a:off x="10000080" y="1987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2" name="CustomShape 2610"/>
              <p:cNvSpPr/>
              <p:nvPr/>
            </p:nvSpPr>
            <p:spPr>
              <a:xfrm>
                <a:off x="995184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3" name="CustomShape 2611"/>
              <p:cNvSpPr/>
              <p:nvPr/>
            </p:nvSpPr>
            <p:spPr>
              <a:xfrm>
                <a:off x="995976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4" name="CustomShape 2612"/>
              <p:cNvSpPr/>
              <p:nvPr/>
            </p:nvSpPr>
            <p:spPr>
              <a:xfrm>
                <a:off x="997200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5" name="CustomShape 2613"/>
              <p:cNvSpPr/>
              <p:nvPr/>
            </p:nvSpPr>
            <p:spPr>
              <a:xfrm>
                <a:off x="9975600" y="20808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6" name="CustomShape 2614"/>
              <p:cNvSpPr/>
              <p:nvPr/>
            </p:nvSpPr>
            <p:spPr>
              <a:xfrm>
                <a:off x="997200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7" name="CustomShape 2615"/>
              <p:cNvSpPr/>
              <p:nvPr/>
            </p:nvSpPr>
            <p:spPr>
              <a:xfrm>
                <a:off x="996444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8" name="CustomShape 2616"/>
              <p:cNvSpPr/>
              <p:nvPr/>
            </p:nvSpPr>
            <p:spPr>
              <a:xfrm>
                <a:off x="99799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5760 w 360"/>
                  <a:gd name="textAreaTop" fmla="*/ 0 h 360"/>
                  <a:gd name="textAreaBottom" fmla="*/ 576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59" name="CustomShape 2617"/>
              <p:cNvSpPr/>
              <p:nvPr/>
            </p:nvSpPr>
            <p:spPr>
              <a:xfrm>
                <a:off x="99835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0" name="CustomShape 2618"/>
              <p:cNvSpPr/>
              <p:nvPr/>
            </p:nvSpPr>
            <p:spPr>
              <a:xfrm>
                <a:off x="997776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1" name="CustomShape 2619"/>
              <p:cNvSpPr/>
              <p:nvPr/>
            </p:nvSpPr>
            <p:spPr>
              <a:xfrm>
                <a:off x="1003716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2" name="CustomShape 2620"/>
              <p:cNvSpPr/>
              <p:nvPr/>
            </p:nvSpPr>
            <p:spPr>
              <a:xfrm>
                <a:off x="1001808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3" name="CustomShape 2621"/>
              <p:cNvSpPr/>
              <p:nvPr/>
            </p:nvSpPr>
            <p:spPr>
              <a:xfrm>
                <a:off x="1001592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4" name="CustomShape 2622"/>
              <p:cNvSpPr/>
              <p:nvPr/>
            </p:nvSpPr>
            <p:spPr>
              <a:xfrm>
                <a:off x="10000080" y="20808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5" name="CustomShape 2623"/>
              <p:cNvSpPr/>
              <p:nvPr/>
            </p:nvSpPr>
            <p:spPr>
              <a:xfrm>
                <a:off x="1001592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6" name="CustomShape 2624"/>
              <p:cNvSpPr/>
              <p:nvPr/>
            </p:nvSpPr>
            <p:spPr>
              <a:xfrm>
                <a:off x="1001808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7" name="CustomShape 2625"/>
              <p:cNvSpPr/>
              <p:nvPr/>
            </p:nvSpPr>
            <p:spPr>
              <a:xfrm>
                <a:off x="100015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46080 w 360"/>
                  <a:gd name="textAreaTop" fmla="*/ 0 h 360"/>
                  <a:gd name="textAreaBottom" fmla="*/ 4608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8" name="CustomShape 2626"/>
              <p:cNvSpPr/>
              <p:nvPr/>
            </p:nvSpPr>
            <p:spPr>
              <a:xfrm>
                <a:off x="1000008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69" name="CustomShape 2627"/>
              <p:cNvSpPr/>
              <p:nvPr/>
            </p:nvSpPr>
            <p:spPr>
              <a:xfrm>
                <a:off x="100159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70" name="CustomShape 2628"/>
              <p:cNvSpPr/>
              <p:nvPr/>
            </p:nvSpPr>
            <p:spPr>
              <a:xfrm>
                <a:off x="9951840" y="230400"/>
                <a:ext cx="58680" cy="105840"/>
              </a:xfrm>
              <a:custGeom>
                <a:avLst/>
                <a:gdLst>
                  <a:gd name="textAreaLeft" fmla="*/ 0 w 58680"/>
                  <a:gd name="textAreaRight" fmla="*/ 83160 w 58680"/>
                  <a:gd name="textAreaTop" fmla="*/ 0 h 105840"/>
                  <a:gd name="textAreaBottom" fmla="*/ 130320 h 105840"/>
                </a:gdLst>
                <a:ahLst/>
                <a:cxnLst/>
                <a:rect l="textAreaLeft" t="textAreaTop" r="textAreaRight" b="textAreaBottom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71" name="CustomShape 2629"/>
              <p:cNvSpPr/>
              <p:nvPr/>
            </p:nvSpPr>
            <p:spPr>
              <a:xfrm>
                <a:off x="9985680" y="284400"/>
                <a:ext cx="360" cy="36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520" rIns="90000" bIns="-29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72" name="CustomShape 2630"/>
              <p:cNvSpPr/>
              <p:nvPr/>
            </p:nvSpPr>
            <p:spPr>
              <a:xfrm>
                <a:off x="998784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5673" name="CustomShape 2631"/>
            <p:cNvSpPr/>
            <p:nvPr/>
          </p:nvSpPr>
          <p:spPr>
            <a:xfrm>
              <a:off x="9854280" y="573480"/>
              <a:ext cx="272160" cy="64440"/>
            </a:xfrm>
            <a:custGeom>
              <a:avLst/>
              <a:gdLst>
                <a:gd name="textAreaLeft" fmla="*/ 0 w 272160"/>
                <a:gd name="textAreaRight" fmla="*/ 296640 w 272160"/>
                <a:gd name="textAreaTop" fmla="*/ 0 h 64440"/>
                <a:gd name="textAreaBottom" fmla="*/ 88920 h 64440"/>
              </a:gdLst>
              <a:ahLst/>
              <a:cxnLst/>
              <a:rect l="textAreaLeft" t="textAreaTop" r="textAreaRight" b="textAreaBottom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5674" name="Group 51"/>
            <p:cNvGrpSpPr/>
            <p:nvPr/>
          </p:nvGrpSpPr>
          <p:grpSpPr>
            <a:xfrm>
              <a:off x="9832680" y="248040"/>
              <a:ext cx="302400" cy="289800"/>
              <a:chOff x="9832680" y="248040"/>
              <a:chExt cx="302400" cy="289800"/>
            </a:xfrm>
          </p:grpSpPr>
          <p:sp>
            <p:nvSpPr>
              <p:cNvPr id="5675" name="CustomShape 2632"/>
              <p:cNvSpPr/>
              <p:nvPr/>
            </p:nvSpPr>
            <p:spPr>
              <a:xfrm>
                <a:off x="9832680" y="248040"/>
                <a:ext cx="302400" cy="273960"/>
              </a:xfrm>
              <a:custGeom>
                <a:avLst/>
                <a:gdLst>
                  <a:gd name="textAreaLeft" fmla="*/ 0 w 302400"/>
                  <a:gd name="textAreaRight" fmla="*/ 326880 w 302400"/>
                  <a:gd name="textAreaTop" fmla="*/ 0 h 273960"/>
                  <a:gd name="textAreaBottom" fmla="*/ 298440 h 273960"/>
                </a:gdLst>
                <a:ahLst/>
                <a:cxnLst/>
                <a:rect l="textAreaLeft" t="textAreaTop" r="textAreaRight" b="textAreaBottom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76" name="CustomShape 2633"/>
              <p:cNvSpPr/>
              <p:nvPr/>
            </p:nvSpPr>
            <p:spPr>
              <a:xfrm>
                <a:off x="9844920" y="270000"/>
                <a:ext cx="275400" cy="262800"/>
              </a:xfrm>
              <a:custGeom>
                <a:avLst/>
                <a:gdLst>
                  <a:gd name="textAreaLeft" fmla="*/ 0 w 275400"/>
                  <a:gd name="textAreaRight" fmla="*/ 299880 w 275400"/>
                  <a:gd name="textAreaTop" fmla="*/ 0 h 262800"/>
                  <a:gd name="textAreaBottom" fmla="*/ 287280 h 262800"/>
                </a:gdLst>
                <a:ahLst/>
                <a:cxnLst/>
                <a:rect l="textAreaLeft" t="textAreaTop" r="textAreaRight" b="textAreaBottom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677" name="CustomShape 2634"/>
              <p:cNvSpPr/>
              <p:nvPr/>
            </p:nvSpPr>
            <p:spPr>
              <a:xfrm>
                <a:off x="9859680" y="298800"/>
                <a:ext cx="243720" cy="239040"/>
              </a:xfrm>
              <a:custGeom>
                <a:avLst/>
                <a:gdLst>
                  <a:gd name="textAreaLeft" fmla="*/ 0 w 243720"/>
                  <a:gd name="textAreaRight" fmla="*/ 268200 w 243720"/>
                  <a:gd name="textAreaTop" fmla="*/ 0 h 239040"/>
                  <a:gd name="textAreaBottom" fmla="*/ 263520 h 239040"/>
                </a:gdLst>
                <a:ahLst/>
                <a:cxnLst/>
                <a:rect l="textAreaLeft" t="textAreaTop" r="textAreaRight" b="textAreaBottom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5678" name="CustomShape 2635"/>
            <p:cNvSpPr/>
            <p:nvPr/>
          </p:nvSpPr>
          <p:spPr>
            <a:xfrm>
              <a:off x="10206000" y="401760"/>
              <a:ext cx="360" cy="36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679" name="CustomShape 2636"/>
            <p:cNvSpPr/>
            <p:nvPr/>
          </p:nvSpPr>
          <p:spPr>
            <a:xfrm>
              <a:off x="9759600" y="398880"/>
              <a:ext cx="360" cy="36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5680" name="CustomShape 2637"/>
          <p:cNvSpPr/>
          <p:nvPr/>
        </p:nvSpPr>
        <p:spPr>
          <a:xfrm>
            <a:off x="399600" y="1308600"/>
            <a:ext cx="49644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81" name="CustomShape 2638"/>
          <p:cNvSpPr/>
          <p:nvPr/>
        </p:nvSpPr>
        <p:spPr>
          <a:xfrm>
            <a:off x="821520" y="1307160"/>
            <a:ext cx="43380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82" name="CustomShape 2639"/>
          <p:cNvSpPr/>
          <p:nvPr/>
        </p:nvSpPr>
        <p:spPr>
          <a:xfrm>
            <a:off x="554760" y="1571760"/>
            <a:ext cx="821880" cy="1922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83" name="CustomShape 2640"/>
          <p:cNvSpPr/>
          <p:nvPr/>
        </p:nvSpPr>
        <p:spPr>
          <a:xfrm>
            <a:off x="1368360" y="1570680"/>
            <a:ext cx="370800" cy="1587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84" name="CustomShape 2641"/>
          <p:cNvSpPr/>
          <p:nvPr/>
        </p:nvSpPr>
        <p:spPr>
          <a:xfrm>
            <a:off x="554760" y="1773000"/>
            <a:ext cx="1086120" cy="2872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85" name="CustomShape 2642"/>
          <p:cNvSpPr/>
          <p:nvPr/>
        </p:nvSpPr>
        <p:spPr>
          <a:xfrm>
            <a:off x="0" y="0"/>
            <a:ext cx="10309680" cy="8398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320" tIns="20160" rIns="40320" bIns="2016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ИНФОРМАЦИОННЫЕ МАТЕРИАЛЫ ПО ОСАДКАМ НА ТЕРРИТОРИИ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ТУТАЕВСКОГО МО ЯРОСЛАВСКОЙ ОБЛАСТИ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(РИСК НАРУШЕНИЯ ЭЛЕКТРОСНАБЖЕНИЯ НА 25-26.12.2025)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686" name="Group 52"/>
          <p:cNvGrpSpPr/>
          <p:nvPr/>
        </p:nvGrpSpPr>
        <p:grpSpPr>
          <a:xfrm>
            <a:off x="7730640" y="3757680"/>
            <a:ext cx="2812320" cy="3710520"/>
            <a:chOff x="7730640" y="3757680"/>
            <a:chExt cx="2812320" cy="3710520"/>
          </a:xfrm>
        </p:grpSpPr>
        <p:grpSp>
          <p:nvGrpSpPr>
            <p:cNvPr id="5687" name="Group 53"/>
            <p:cNvGrpSpPr/>
            <p:nvPr/>
          </p:nvGrpSpPr>
          <p:grpSpPr>
            <a:xfrm>
              <a:off x="7730640" y="3757680"/>
              <a:ext cx="2812320" cy="3710520"/>
              <a:chOff x="7730640" y="3757680"/>
              <a:chExt cx="2812320" cy="3710520"/>
            </a:xfrm>
          </p:grpSpPr>
          <p:sp>
            <p:nvSpPr>
              <p:cNvPr id="5688" name="CustomShape 2643"/>
              <p:cNvSpPr/>
              <p:nvPr/>
            </p:nvSpPr>
            <p:spPr>
              <a:xfrm>
                <a:off x="7935840" y="6638760"/>
                <a:ext cx="1523520" cy="169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5689" name="Group 54"/>
              <p:cNvGrpSpPr/>
              <p:nvPr/>
            </p:nvGrpSpPr>
            <p:grpSpPr>
              <a:xfrm>
                <a:off x="7730640" y="3757680"/>
                <a:ext cx="2812320" cy="3710520"/>
                <a:chOff x="7730640" y="3757680"/>
                <a:chExt cx="2812320" cy="3710520"/>
              </a:xfrm>
            </p:grpSpPr>
            <p:grpSp>
              <p:nvGrpSpPr>
                <p:cNvPr id="5690" name="Group 55"/>
                <p:cNvGrpSpPr/>
                <p:nvPr/>
              </p:nvGrpSpPr>
              <p:grpSpPr>
                <a:xfrm>
                  <a:off x="7730640" y="3757680"/>
                  <a:ext cx="2812320" cy="3710520"/>
                  <a:chOff x="7730640" y="3757680"/>
                  <a:chExt cx="2812320" cy="3710520"/>
                </a:xfrm>
              </p:grpSpPr>
              <p:sp>
                <p:nvSpPr>
                  <p:cNvPr id="5691" name="CustomShape 2644"/>
                  <p:cNvSpPr/>
                  <p:nvPr/>
                </p:nvSpPr>
                <p:spPr>
                  <a:xfrm>
                    <a:off x="7730640" y="3810240"/>
                    <a:ext cx="2566440" cy="3657960"/>
                  </a:xfrm>
                  <a:prstGeom prst="rect">
                    <a:avLst/>
                  </a:prstGeom>
                  <a:solidFill>
                    <a:schemeClr val="lt1"/>
                  </a:solidFill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5692" name="CustomShape 2645"/>
                  <p:cNvSpPr/>
                  <p:nvPr/>
                </p:nvSpPr>
                <p:spPr>
                  <a:xfrm>
                    <a:off x="8282160" y="6291000"/>
                    <a:ext cx="20653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прогноз нарушения ЛЭП (УГМС) 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693" name="CustomShape 2646"/>
                  <p:cNvSpPr/>
                  <p:nvPr/>
                </p:nvSpPr>
                <p:spPr>
                  <a:xfrm>
                    <a:off x="8375040" y="3757680"/>
                    <a:ext cx="18043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1" i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694" name="CustomShape 2647"/>
                  <p:cNvSpPr/>
                  <p:nvPr/>
                </p:nvSpPr>
                <p:spPr>
                  <a:xfrm>
                    <a:off x="8245440" y="6770880"/>
                    <a:ext cx="1808280" cy="21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5695" name="CustomShape 2648"/>
                  <p:cNvSpPr/>
                  <p:nvPr/>
                </p:nvSpPr>
                <p:spPr>
                  <a:xfrm>
                    <a:off x="7882560" y="7257600"/>
                    <a:ext cx="641160" cy="196200"/>
                  </a:xfrm>
                  <a:prstGeom prst="rect">
                    <a:avLst/>
                  </a:prstGeom>
                  <a:solidFill>
                    <a:schemeClr val="lt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7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Ярославль</a:t>
                    </a:r>
                    <a:endParaRPr lang="ru-RU" sz="7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696" name="CustomShape 2649"/>
                  <p:cNvSpPr/>
                  <p:nvPr/>
                </p:nvSpPr>
                <p:spPr>
                  <a:xfrm>
                    <a:off x="7930440" y="6345720"/>
                    <a:ext cx="335520" cy="209160"/>
                  </a:xfrm>
                  <a:custGeom>
                    <a:avLst/>
                    <a:gdLst>
                      <a:gd name="textAreaLeft" fmla="*/ 0 w 335520"/>
                      <a:gd name="textAreaRight" fmla="*/ 360000 w 335520"/>
                      <a:gd name="textAreaTop" fmla="*/ 0 h 209160"/>
                      <a:gd name="textAreaBottom" fmla="*/ 233640 h 209160"/>
                    </a:gdLst>
                    <a:ahLst/>
                    <a:cxn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 w="25560">
                    <a:solidFill>
                      <a:srgbClr val="FF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5697" name="CustomShape 2650"/>
                  <p:cNvSpPr/>
                  <p:nvPr/>
                </p:nvSpPr>
                <p:spPr>
                  <a:xfrm>
                    <a:off x="7825680" y="6624000"/>
                    <a:ext cx="567360" cy="129240"/>
                  </a:xfrm>
                  <a:prstGeom prst="rect">
                    <a:avLst/>
                  </a:prstGeom>
                  <a:solidFill>
                    <a:srgbClr val="FFFF00"/>
                  </a:solidFill>
                  <a:ln w="2556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321/15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698" name="CustomShape 2651"/>
                  <p:cNvSpPr/>
                  <p:nvPr/>
                </p:nvSpPr>
                <p:spPr>
                  <a:xfrm>
                    <a:off x="8402040" y="7216200"/>
                    <a:ext cx="20617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699" name="CustomShape 2652"/>
                  <p:cNvSpPr/>
                  <p:nvPr/>
                </p:nvSpPr>
                <p:spPr>
                  <a:xfrm>
                    <a:off x="8406360" y="4875840"/>
                    <a:ext cx="21366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линии электропередач 110 кВт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700" name="CustomShape 2653"/>
                  <p:cNvSpPr/>
                  <p:nvPr/>
                </p:nvSpPr>
                <p:spPr>
                  <a:xfrm>
                    <a:off x="8358120" y="6602400"/>
                    <a:ext cx="21394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5701" name="CustomShape 2654"/>
                  <p:cNvSpPr/>
                  <p:nvPr/>
                </p:nvSpPr>
                <p:spPr>
                  <a:xfrm>
                    <a:off x="8607600" y="4149720"/>
                    <a:ext cx="70344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осадки, мм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5702" name="CustomShape 2655"/>
                <p:cNvSpPr/>
                <p:nvPr/>
              </p:nvSpPr>
              <p:spPr>
                <a:xfrm>
                  <a:off x="7998120" y="7074720"/>
                  <a:ext cx="227160" cy="1234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560">
                  <a:solidFill>
                    <a:srgbClr val="000000"/>
                  </a:solidFill>
                  <a:miter/>
                </a:ln>
                <a:effectLst>
                  <a:outerShdw blurRad="50760" dist="37674" dir="27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60%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5703" name="CustomShape 2656"/>
                <p:cNvSpPr/>
                <p:nvPr/>
              </p:nvSpPr>
              <p:spPr>
                <a:xfrm>
                  <a:off x="8418960" y="7031520"/>
                  <a:ext cx="187308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 - износ электроэнергетических систем 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5704" name="CustomShape 2657"/>
                <p:cNvSpPr/>
                <p:nvPr/>
              </p:nvSpPr>
              <p:spPr>
                <a:xfrm>
                  <a:off x="7825680" y="6884280"/>
                  <a:ext cx="577800" cy="104040"/>
                </a:xfrm>
                <a:prstGeom prst="rect">
                  <a:avLst/>
                </a:prstGeom>
                <a:solidFill>
                  <a:srgbClr val="92D05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Calibri"/>
                      <a:ea typeface="DejaVu Sans"/>
                    </a:rPr>
                    <a:t>19/330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5705" name="CustomShape 2658"/>
                <p:cNvSpPr/>
                <p:nvPr/>
              </p:nvSpPr>
              <p:spPr>
                <a:xfrm>
                  <a:off x="8373240" y="6825600"/>
                  <a:ext cx="150156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1200" rIns="127800" bIns="612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- кол-во домов /населения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5706" name="CustomShape 2659"/>
              <p:cNvSpPr/>
              <p:nvPr/>
            </p:nvSpPr>
            <p:spPr>
              <a:xfrm>
                <a:off x="8302680" y="5618160"/>
                <a:ext cx="15721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707" name="CustomShape 2660"/>
              <p:cNvSpPr/>
              <p:nvPr/>
            </p:nvSpPr>
            <p:spPr>
              <a:xfrm>
                <a:off x="7895880" y="5649840"/>
                <a:ext cx="37296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15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708" name="CustomShape 2661"/>
              <p:cNvSpPr/>
              <p:nvPr/>
            </p:nvSpPr>
            <p:spPr>
              <a:xfrm>
                <a:off x="7908120" y="5949720"/>
                <a:ext cx="36072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709" name="CustomShape 2662"/>
              <p:cNvSpPr/>
              <p:nvPr/>
            </p:nvSpPr>
            <p:spPr>
              <a:xfrm>
                <a:off x="8344800" y="5936400"/>
                <a:ext cx="138456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5710" name="Рисунок 2_ 9"/>
            <p:cNvPicPr/>
            <p:nvPr/>
          </p:nvPicPr>
          <p:blipFill>
            <a:blip r:embed="rId4"/>
            <a:stretch/>
          </p:blipFill>
          <p:spPr>
            <a:xfrm>
              <a:off x="7882560" y="4441320"/>
              <a:ext cx="579600" cy="11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11" name="Рисунок 4_ 9"/>
            <p:cNvPicPr/>
            <p:nvPr/>
          </p:nvPicPr>
          <p:blipFill>
            <a:blip r:embed="rId5"/>
            <a:stretch/>
          </p:blipFill>
          <p:spPr>
            <a:xfrm>
              <a:off x="7880400" y="3986280"/>
              <a:ext cx="2157840" cy="178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12" name="CustomShape 6565"/>
          <p:cNvSpPr/>
          <p:nvPr/>
        </p:nvSpPr>
        <p:spPr>
          <a:xfrm>
            <a:off x="399600" y="1308600"/>
            <a:ext cx="49752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13" name="CustomShape 6566"/>
          <p:cNvSpPr/>
          <p:nvPr/>
        </p:nvSpPr>
        <p:spPr>
          <a:xfrm>
            <a:off x="821520" y="1307160"/>
            <a:ext cx="43488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14" name="CustomShape 243"/>
          <p:cNvSpPr/>
          <p:nvPr/>
        </p:nvSpPr>
        <p:spPr>
          <a:xfrm>
            <a:off x="8532360" y="7552440"/>
            <a:ext cx="176832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15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13:00 25.12.2025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Исп.О.А. Жилова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715" name="Группа 5714"/>
          <p:cNvGrpSpPr/>
          <p:nvPr/>
        </p:nvGrpSpPr>
        <p:grpSpPr>
          <a:xfrm>
            <a:off x="97200" y="2198520"/>
            <a:ext cx="2051640" cy="5448600"/>
            <a:chOff x="97200" y="2198520"/>
            <a:chExt cx="2051640" cy="5448600"/>
          </a:xfrm>
        </p:grpSpPr>
        <p:pic>
          <p:nvPicPr>
            <p:cNvPr id="5716" name="Рисунок 5715"/>
            <p:cNvPicPr/>
            <p:nvPr/>
          </p:nvPicPr>
          <p:blipFill>
            <a:blip r:embed="rId6"/>
            <a:stretch/>
          </p:blipFill>
          <p:spPr>
            <a:xfrm>
              <a:off x="97200" y="2198520"/>
              <a:ext cx="2051640" cy="5448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17" name="Полилиния 5716"/>
            <p:cNvSpPr/>
            <p:nvPr/>
          </p:nvSpPr>
          <p:spPr>
            <a:xfrm>
              <a:off x="1877400" y="3727800"/>
              <a:ext cx="230760" cy="201960"/>
            </a:xfrm>
            <a:custGeom>
              <a:avLst/>
              <a:gdLst>
                <a:gd name="textAreaLeft" fmla="*/ 0 w 230760"/>
                <a:gd name="textAreaRight" fmla="*/ 235080 w 230760"/>
                <a:gd name="textAreaTop" fmla="*/ 0 h 201960"/>
                <a:gd name="textAreaBottom" fmla="*/ 206280 h 20196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7"/>
              <a:srcRect/>
              <a:tile tx="0" ty="0" sx="108571" sy="101541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718" name="Полилиния 5717"/>
            <p:cNvSpPr/>
            <p:nvPr/>
          </p:nvSpPr>
          <p:spPr>
            <a:xfrm>
              <a:off x="1870200" y="2794320"/>
              <a:ext cx="230760" cy="201960"/>
            </a:xfrm>
            <a:custGeom>
              <a:avLst/>
              <a:gdLst>
                <a:gd name="textAreaLeft" fmla="*/ 0 w 230760"/>
                <a:gd name="textAreaRight" fmla="*/ 235080 w 230760"/>
                <a:gd name="textAreaTop" fmla="*/ 0 h 201960"/>
                <a:gd name="textAreaBottom" fmla="*/ 206280 h 20196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8"/>
              <a:srcRect/>
              <a:tile tx="0" ty="0" sx="58059" sy="59106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719" name="Полилиния 5718"/>
            <p:cNvSpPr/>
            <p:nvPr/>
          </p:nvSpPr>
          <p:spPr>
            <a:xfrm>
              <a:off x="1870200" y="3256200"/>
              <a:ext cx="230760" cy="202320"/>
            </a:xfrm>
            <a:custGeom>
              <a:avLst/>
              <a:gdLst>
                <a:gd name="textAreaLeft" fmla="*/ 0 w 230760"/>
                <a:gd name="textAreaRight" fmla="*/ 235080 w 230760"/>
                <a:gd name="textAreaTop" fmla="*/ 0 h 202320"/>
                <a:gd name="textAreaBottom" fmla="*/ 206640 h 20232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9"/>
              <a:srcRect/>
              <a:tile tx="0" ty="0" sx="100000" sy="89786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720" name="Полилиния 5719"/>
            <p:cNvSpPr/>
            <p:nvPr/>
          </p:nvSpPr>
          <p:spPr>
            <a:xfrm>
              <a:off x="1854720" y="4780080"/>
              <a:ext cx="230760" cy="202320"/>
            </a:xfrm>
            <a:custGeom>
              <a:avLst/>
              <a:gdLst>
                <a:gd name="textAreaLeft" fmla="*/ 0 w 230760"/>
                <a:gd name="textAreaRight" fmla="*/ 235080 w 230760"/>
                <a:gd name="textAreaTop" fmla="*/ 0 h 202320"/>
                <a:gd name="textAreaBottom" fmla="*/ 206640 h 20232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0"/>
              <a:srcRect/>
              <a:tile tx="0" ty="0" sx="77502" sy="77502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721" name="Полилиния 5720"/>
            <p:cNvSpPr/>
            <p:nvPr/>
          </p:nvSpPr>
          <p:spPr>
            <a:xfrm>
              <a:off x="1860120" y="6318360"/>
              <a:ext cx="230760" cy="201960"/>
            </a:xfrm>
            <a:custGeom>
              <a:avLst/>
              <a:gdLst>
                <a:gd name="textAreaLeft" fmla="*/ 0 w 230760"/>
                <a:gd name="textAreaRight" fmla="*/ 235080 w 230760"/>
                <a:gd name="textAreaTop" fmla="*/ 0 h 201960"/>
                <a:gd name="textAreaBottom" fmla="*/ 206280 h 20196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1"/>
              <a:srcRect/>
              <a:tile tx="0" ty="0" sx="93108" sy="95827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5722" name="Picture 20" descr="I:\здрав 1.png"/>
            <p:cNvPicPr/>
            <p:nvPr/>
          </p:nvPicPr>
          <p:blipFill>
            <a:blip r:embed="rId12"/>
            <a:stretch/>
          </p:blipFill>
          <p:spPr>
            <a:xfrm>
              <a:off x="1832760" y="4166280"/>
              <a:ext cx="263880" cy="240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23" name="Полилиния 5722"/>
            <p:cNvSpPr/>
            <p:nvPr/>
          </p:nvSpPr>
          <p:spPr>
            <a:xfrm>
              <a:off x="1855080" y="5248080"/>
              <a:ext cx="230760" cy="201960"/>
            </a:xfrm>
            <a:custGeom>
              <a:avLst/>
              <a:gdLst>
                <a:gd name="textAreaLeft" fmla="*/ 0 w 230760"/>
                <a:gd name="textAreaRight" fmla="*/ 235080 w 230760"/>
                <a:gd name="textAreaTop" fmla="*/ 0 h 201960"/>
                <a:gd name="textAreaBottom" fmla="*/ 206280 h 20196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3"/>
              <a:srcRect/>
              <a:tile tx="0" ty="0" sx="90551" sy="88122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="http://schemas.microsoft.com/office/powerpoint/2012/main" xmlns=""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5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557936</TotalTime>
  <Words>635</Words>
  <Application>Microsoft Office PowerPoint</Application>
  <PresentationFormat>Произвольный</PresentationFormat>
  <Paragraphs>315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subject/>
  <dc:creator>ARM32</dc:creator>
  <dc:description/>
  <cp:lastModifiedBy>edds-1</cp:lastModifiedBy>
  <cp:revision>25184</cp:revision>
  <cp:lastPrinted>2021-03-01T13:03:09Z</cp:lastPrinted>
  <dcterms:created xsi:type="dcterms:W3CDTF">2014-09-08T13:21:12Z</dcterms:created>
  <dcterms:modified xsi:type="dcterms:W3CDTF">2025-12-25T13:10:01Z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2</vt:r8>
  </property>
  <property fmtid="{D5CDD505-2E9C-101B-9397-08002B2CF9AE}" pid="3" name="Notes">
    <vt:r8>2</vt:r8>
  </property>
  <property fmtid="{D5CDD505-2E9C-101B-9397-08002B2CF9AE}" pid="4" name="PresentationFormat">
    <vt:lpwstr>Произвольный</vt:lpwstr>
  </property>
  <property fmtid="{D5CDD505-2E9C-101B-9397-08002B2CF9AE}" pid="5" name="Slides">
    <vt:r8>5</vt:r8>
  </property>
</Properties>
</file>